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7" r:id="rId5"/>
    <p:sldId id="265" r:id="rId6"/>
    <p:sldId id="467" r:id="rId7"/>
    <p:sldId id="473" r:id="rId8"/>
    <p:sldId id="476" r:id="rId9"/>
    <p:sldId id="475" r:id="rId10"/>
    <p:sldId id="449" r:id="rId11"/>
    <p:sldId id="477" r:id="rId12"/>
    <p:sldId id="478" r:id="rId13"/>
    <p:sldId id="479" r:id="rId14"/>
    <p:sldId id="474" r:id="rId15"/>
    <p:sldId id="481" r:id="rId16"/>
    <p:sldId id="480" r:id="rId17"/>
    <p:sldId id="482" r:id="rId18"/>
    <p:sldId id="483" r:id="rId19"/>
    <p:sldId id="484" r:id="rId20"/>
    <p:sldId id="470" r:id="rId21"/>
    <p:sldId id="450" r:id="rId22"/>
    <p:sldId id="455" r:id="rId23"/>
    <p:sldId id="452" r:id="rId24"/>
    <p:sldId id="447" r:id="rId25"/>
    <p:sldId id="453" r:id="rId26"/>
    <p:sldId id="451" r:id="rId27"/>
    <p:sldId id="454" r:id="rId28"/>
    <p:sldId id="439" r:id="rId29"/>
    <p:sldId id="472" r:id="rId30"/>
    <p:sldId id="471" r:id="rId31"/>
    <p:sldId id="433" r:id="rId32"/>
    <p:sldId id="443" r:id="rId33"/>
    <p:sldId id="448" r:id="rId34"/>
    <p:sldId id="457" r:id="rId35"/>
    <p:sldId id="458" r:id="rId36"/>
    <p:sldId id="459" r:id="rId37"/>
    <p:sldId id="468" r:id="rId38"/>
    <p:sldId id="469" r:id="rId39"/>
    <p:sldId id="465" r:id="rId40"/>
    <p:sldId id="466" r:id="rId41"/>
    <p:sldId id="264" r:id="rId42"/>
    <p:sldId id="4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9FF98-9BD5-3A8B-EF0B-D0A2D7C6B246}" v="21" dt="2023-12-20T21:22:52.785"/>
    <p1510:client id="{D9DDA6D2-19CD-AC5C-ED55-18DF51A65EA6}" v="99" dt="2023-12-20T20:49:04.747"/>
    <p1510:client id="{FD267B9E-4F22-4005-9970-F9C5F671F437}" v="90" dt="2023-12-12T17:42:55.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3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Miller" userId="bb1c1662-02ef-4eae-9052-de663b5f5f76" providerId="ADAL" clId="{998D1528-6717-45DE-9F60-1DC9EB1F7CCB}"/>
    <pc:docChg chg="custSel modSld">
      <pc:chgData name="Ashley Miller" userId="bb1c1662-02ef-4eae-9052-de663b5f5f76" providerId="ADAL" clId="{998D1528-6717-45DE-9F60-1DC9EB1F7CCB}" dt="2023-12-05T16:16:57.657" v="367" actId="20577"/>
      <pc:docMkLst>
        <pc:docMk/>
      </pc:docMkLst>
      <pc:sldChg chg="modSp mod modNotesTx">
        <pc:chgData name="Ashley Miller" userId="bb1c1662-02ef-4eae-9052-de663b5f5f76" providerId="ADAL" clId="{998D1528-6717-45DE-9F60-1DC9EB1F7CCB}" dt="2023-12-05T16:16:57.657" v="367" actId="20577"/>
        <pc:sldMkLst>
          <pc:docMk/>
          <pc:sldMk cId="3731958235" sldId="265"/>
        </pc:sldMkLst>
        <pc:spChg chg="mod">
          <ac:chgData name="Ashley Miller" userId="bb1c1662-02ef-4eae-9052-de663b5f5f76" providerId="ADAL" clId="{998D1528-6717-45DE-9F60-1DC9EB1F7CCB}" dt="2023-12-05T16:15:27.780" v="186" actId="20577"/>
          <ac:spMkLst>
            <pc:docMk/>
            <pc:sldMk cId="3731958235" sldId="265"/>
            <ac:spMk id="4" creationId="{0F6DAD17-AD6B-474C-9795-9B151559AA5B}"/>
          </ac:spMkLst>
        </pc:spChg>
      </pc:sldChg>
    </pc:docChg>
  </pc:docChgLst>
  <pc:docChgLst>
    <pc:chgData name="Renee King" userId="9c893915-05a6-465a-b9ff-45e9622486ae" providerId="ADAL" clId="{FD267B9E-4F22-4005-9970-F9C5F671F437}"/>
    <pc:docChg chg="undo custSel addSld delSld modSld sldOrd">
      <pc:chgData name="Renee King" userId="9c893915-05a6-465a-b9ff-45e9622486ae" providerId="ADAL" clId="{FD267B9E-4F22-4005-9970-F9C5F671F437}" dt="2023-12-12T20:58:04.701" v="6399" actId="20577"/>
      <pc:docMkLst>
        <pc:docMk/>
      </pc:docMkLst>
      <pc:sldChg chg="modSp mod">
        <pc:chgData name="Renee King" userId="9c893915-05a6-465a-b9ff-45e9622486ae" providerId="ADAL" clId="{FD267B9E-4F22-4005-9970-F9C5F671F437}" dt="2023-11-30T21:22:07.824" v="3" actId="20577"/>
        <pc:sldMkLst>
          <pc:docMk/>
          <pc:sldMk cId="2058342597" sldId="257"/>
        </pc:sldMkLst>
        <pc:spChg chg="mod">
          <ac:chgData name="Renee King" userId="9c893915-05a6-465a-b9ff-45e9622486ae" providerId="ADAL" clId="{FD267B9E-4F22-4005-9970-F9C5F671F437}" dt="2023-11-30T21:22:07.824" v="3" actId="20577"/>
          <ac:spMkLst>
            <pc:docMk/>
            <pc:sldMk cId="2058342597" sldId="257"/>
            <ac:spMk id="5" creationId="{00000000-0000-0000-0000-000000000000}"/>
          </ac:spMkLst>
        </pc:spChg>
      </pc:sldChg>
      <pc:sldChg chg="modSp mod">
        <pc:chgData name="Renee King" userId="9c893915-05a6-465a-b9ff-45e9622486ae" providerId="ADAL" clId="{FD267B9E-4F22-4005-9970-F9C5F671F437}" dt="2023-12-07T19:42:17.197" v="5896" actId="2"/>
        <pc:sldMkLst>
          <pc:docMk/>
          <pc:sldMk cId="3731958235" sldId="265"/>
        </pc:sldMkLst>
        <pc:spChg chg="mod">
          <ac:chgData name="Renee King" userId="9c893915-05a6-465a-b9ff-45e9622486ae" providerId="ADAL" clId="{FD267B9E-4F22-4005-9970-F9C5F671F437}" dt="2023-12-07T19:42:17.197" v="5896" actId="2"/>
          <ac:spMkLst>
            <pc:docMk/>
            <pc:sldMk cId="3731958235" sldId="265"/>
            <ac:spMk id="4" creationId="{0F6DAD17-AD6B-474C-9795-9B151559AA5B}"/>
          </ac:spMkLst>
        </pc:spChg>
      </pc:sldChg>
      <pc:sldChg chg="addSp modSp">
        <pc:chgData name="Renee King" userId="9c893915-05a6-465a-b9ff-45e9622486ae" providerId="ADAL" clId="{FD267B9E-4F22-4005-9970-F9C5F671F437}" dt="2023-12-07T14:03:39.458" v="3459"/>
        <pc:sldMkLst>
          <pc:docMk/>
          <pc:sldMk cId="425452615" sldId="433"/>
        </pc:sldMkLst>
        <pc:spChg chg="add mod">
          <ac:chgData name="Renee King" userId="9c893915-05a6-465a-b9ff-45e9622486ae" providerId="ADAL" clId="{FD267B9E-4F22-4005-9970-F9C5F671F437}" dt="2023-12-07T14:03:39.458" v="3459"/>
          <ac:spMkLst>
            <pc:docMk/>
            <pc:sldMk cId="425452615" sldId="433"/>
            <ac:spMk id="2" creationId="{6DCE6C14-B4E3-3C4F-2E87-636DA975C397}"/>
          </ac:spMkLst>
        </pc:spChg>
      </pc:sldChg>
      <pc:sldChg chg="addSp delSp modSp mod modNotesTx">
        <pc:chgData name="Renee King" userId="9c893915-05a6-465a-b9ff-45e9622486ae" providerId="ADAL" clId="{FD267B9E-4F22-4005-9970-F9C5F671F437}" dt="2023-12-07T14:05:31.495" v="3578" actId="20577"/>
        <pc:sldMkLst>
          <pc:docMk/>
          <pc:sldMk cId="1162275870" sldId="435"/>
        </pc:sldMkLst>
        <pc:spChg chg="mod">
          <ac:chgData name="Renee King" userId="9c893915-05a6-465a-b9ff-45e9622486ae" providerId="ADAL" clId="{FD267B9E-4F22-4005-9970-F9C5F671F437}" dt="2023-12-07T14:04:59.451" v="3478" actId="20577"/>
          <ac:spMkLst>
            <pc:docMk/>
            <pc:sldMk cId="1162275870" sldId="435"/>
            <ac:spMk id="2" creationId="{E7ADA379-E368-49F6-B6D3-35A83339211D}"/>
          </ac:spMkLst>
        </pc:spChg>
        <pc:spChg chg="add del mod">
          <ac:chgData name="Renee King" userId="9c893915-05a6-465a-b9ff-45e9622486ae" providerId="ADAL" clId="{FD267B9E-4F22-4005-9970-F9C5F671F437}" dt="2023-12-07T14:04:25.297" v="3469" actId="478"/>
          <ac:spMkLst>
            <pc:docMk/>
            <pc:sldMk cId="1162275870" sldId="435"/>
            <ac:spMk id="4" creationId="{0F6DAD17-AD6B-474C-9795-9B151559AA5B}"/>
          </ac:spMkLst>
        </pc:spChg>
        <pc:spChg chg="add mod">
          <ac:chgData name="Renee King" userId="9c893915-05a6-465a-b9ff-45e9622486ae" providerId="ADAL" clId="{FD267B9E-4F22-4005-9970-F9C5F671F437}" dt="2023-12-07T14:04:40.085" v="3473" actId="14100"/>
          <ac:spMkLst>
            <pc:docMk/>
            <pc:sldMk cId="1162275870" sldId="435"/>
            <ac:spMk id="13" creationId="{A5901937-E6C2-CB96-4BD2-63F7D24B984B}"/>
          </ac:spMkLst>
        </pc:spChg>
        <pc:picChg chg="add del mod">
          <ac:chgData name="Renee King" userId="9c893915-05a6-465a-b9ff-45e9622486ae" providerId="ADAL" clId="{FD267B9E-4F22-4005-9970-F9C5F671F437}" dt="2023-12-07T13:20:50.865" v="1541" actId="478"/>
          <ac:picMkLst>
            <pc:docMk/>
            <pc:sldMk cId="1162275870" sldId="435"/>
            <ac:picMk id="6" creationId="{A05A3227-008A-945F-EBA7-254D7E366AC8}"/>
          </ac:picMkLst>
        </pc:picChg>
        <pc:picChg chg="add mod">
          <ac:chgData name="Renee King" userId="9c893915-05a6-465a-b9ff-45e9622486ae" providerId="ADAL" clId="{FD267B9E-4F22-4005-9970-F9C5F671F437}" dt="2023-12-07T14:04:29.890" v="3470" actId="1076"/>
          <ac:picMkLst>
            <pc:docMk/>
            <pc:sldMk cId="1162275870" sldId="435"/>
            <ac:picMk id="7" creationId="{4862BC68-DFAE-7C04-9C5B-3A21767AE135}"/>
          </ac:picMkLst>
        </pc:picChg>
        <pc:picChg chg="add del mod">
          <ac:chgData name="Renee King" userId="9c893915-05a6-465a-b9ff-45e9622486ae" providerId="ADAL" clId="{FD267B9E-4F22-4005-9970-F9C5F671F437}" dt="2023-12-06T22:06:29.453" v="1503" actId="478"/>
          <ac:picMkLst>
            <pc:docMk/>
            <pc:sldMk cId="1162275870" sldId="435"/>
            <ac:picMk id="8" creationId="{09099290-7019-19F8-C146-515A48FE1912}"/>
          </ac:picMkLst>
        </pc:picChg>
        <pc:picChg chg="add del mod">
          <ac:chgData name="Renee King" userId="9c893915-05a6-465a-b9ff-45e9622486ae" providerId="ADAL" clId="{FD267B9E-4F22-4005-9970-F9C5F671F437}" dt="2023-12-07T13:21:57.199" v="1551" actId="478"/>
          <ac:picMkLst>
            <pc:docMk/>
            <pc:sldMk cId="1162275870" sldId="435"/>
            <ac:picMk id="9" creationId="{0711356A-DF62-B5D0-AA65-D9C789E5B90B}"/>
          </ac:picMkLst>
        </pc:picChg>
        <pc:picChg chg="add del mod">
          <ac:chgData name="Renee King" userId="9c893915-05a6-465a-b9ff-45e9622486ae" providerId="ADAL" clId="{FD267B9E-4F22-4005-9970-F9C5F671F437}" dt="2023-12-06T22:07:11.186" v="1509" actId="478"/>
          <ac:picMkLst>
            <pc:docMk/>
            <pc:sldMk cId="1162275870" sldId="435"/>
            <ac:picMk id="10" creationId="{E57FA4CA-6256-6510-D76A-E35EEFC5AD40}"/>
          </ac:picMkLst>
        </pc:picChg>
        <pc:picChg chg="add mod">
          <ac:chgData name="Renee King" userId="9c893915-05a6-465a-b9ff-45e9622486ae" providerId="ADAL" clId="{FD267B9E-4F22-4005-9970-F9C5F671F437}" dt="2023-12-07T14:04:32.739" v="3471" actId="1076"/>
          <ac:picMkLst>
            <pc:docMk/>
            <pc:sldMk cId="1162275870" sldId="435"/>
            <ac:picMk id="11" creationId="{4DDED252-5798-AAAD-42EC-6068C2FE72DA}"/>
          </ac:picMkLst>
        </pc:picChg>
        <pc:picChg chg="add del mod">
          <ac:chgData name="Renee King" userId="9c893915-05a6-465a-b9ff-45e9622486ae" providerId="ADAL" clId="{FD267B9E-4F22-4005-9970-F9C5F671F437}" dt="2023-12-07T13:21:42.392" v="1546" actId="478"/>
          <ac:picMkLst>
            <pc:docMk/>
            <pc:sldMk cId="1162275870" sldId="435"/>
            <ac:picMk id="12" creationId="{94F633DD-2FED-FED8-868C-009EA43405AA}"/>
          </ac:picMkLst>
        </pc:picChg>
        <pc:picChg chg="del">
          <ac:chgData name="Renee King" userId="9c893915-05a6-465a-b9ff-45e9622486ae" providerId="ADAL" clId="{FD267B9E-4F22-4005-9970-F9C5F671F437}" dt="2023-12-06T22:04:52.315" v="1497" actId="478"/>
          <ac:picMkLst>
            <pc:docMk/>
            <pc:sldMk cId="1162275870" sldId="435"/>
            <ac:picMk id="13" creationId="{D5ABE89A-BABF-4DC1-93BA-5289E47859B3}"/>
          </ac:picMkLst>
        </pc:picChg>
        <pc:picChg chg="del">
          <ac:chgData name="Renee King" userId="9c893915-05a6-465a-b9ff-45e9622486ae" providerId="ADAL" clId="{FD267B9E-4F22-4005-9970-F9C5F671F437}" dt="2023-12-06T22:04:33.023" v="1493" actId="478"/>
          <ac:picMkLst>
            <pc:docMk/>
            <pc:sldMk cId="1162275870" sldId="435"/>
            <ac:picMk id="15" creationId="{3CC897ED-C32B-47A8-9275-E50F4AB7AAE2}"/>
          </ac:picMkLst>
        </pc:picChg>
      </pc:sldChg>
      <pc:sldChg chg="del">
        <pc:chgData name="Renee King" userId="9c893915-05a6-465a-b9ff-45e9622486ae" providerId="ADAL" clId="{FD267B9E-4F22-4005-9970-F9C5F671F437}" dt="2023-12-06T22:09:39.139" v="1533" actId="2696"/>
        <pc:sldMkLst>
          <pc:docMk/>
          <pc:sldMk cId="3375604167" sldId="436"/>
        </pc:sldMkLst>
      </pc:sldChg>
      <pc:sldChg chg="del">
        <pc:chgData name="Renee King" userId="9c893915-05a6-465a-b9ff-45e9622486ae" providerId="ADAL" clId="{FD267B9E-4F22-4005-9970-F9C5F671F437}" dt="2023-12-07T13:27:49.853" v="1959" actId="47"/>
        <pc:sldMkLst>
          <pc:docMk/>
          <pc:sldMk cId="2228515607" sldId="438"/>
        </pc:sldMkLst>
      </pc:sldChg>
      <pc:sldChg chg="addSp modSp mod modNotesTx">
        <pc:chgData name="Renee King" userId="9c893915-05a6-465a-b9ff-45e9622486ae" providerId="ADAL" clId="{FD267B9E-4F22-4005-9970-F9C5F671F437}" dt="2023-12-07T14:03:25.566" v="3458"/>
        <pc:sldMkLst>
          <pc:docMk/>
          <pc:sldMk cId="680835178" sldId="439"/>
        </pc:sldMkLst>
        <pc:spChg chg="add mod">
          <ac:chgData name="Renee King" userId="9c893915-05a6-465a-b9ff-45e9622486ae" providerId="ADAL" clId="{FD267B9E-4F22-4005-9970-F9C5F671F437}" dt="2023-12-07T14:03:25.566" v="3458"/>
          <ac:spMkLst>
            <pc:docMk/>
            <pc:sldMk cId="680835178" sldId="439"/>
            <ac:spMk id="2" creationId="{AA45C7C2-4828-AA0C-027D-F2CBC1C4FAD9}"/>
          </ac:spMkLst>
        </pc:spChg>
        <pc:spChg chg="mod">
          <ac:chgData name="Renee King" userId="9c893915-05a6-465a-b9ff-45e9622486ae" providerId="ADAL" clId="{FD267B9E-4F22-4005-9970-F9C5F671F437}" dt="2023-12-07T13:27:44.580" v="1958" actId="20577"/>
          <ac:spMkLst>
            <pc:docMk/>
            <pc:sldMk cId="680835178" sldId="439"/>
            <ac:spMk id="6" creationId="{A0FED242-B10B-4E26-91DD-58ECA7ED3640}"/>
          </ac:spMkLst>
        </pc:spChg>
      </pc:sldChg>
      <pc:sldChg chg="addSp delSp modSp mod modNotesTx">
        <pc:chgData name="Renee King" userId="9c893915-05a6-465a-b9ff-45e9622486ae" providerId="ADAL" clId="{FD267B9E-4F22-4005-9970-F9C5F671F437}" dt="2023-12-07T14:03:49.138" v="3460"/>
        <pc:sldMkLst>
          <pc:docMk/>
          <pc:sldMk cId="1859180928" sldId="440"/>
        </pc:sldMkLst>
        <pc:spChg chg="add mod">
          <ac:chgData name="Renee King" userId="9c893915-05a6-465a-b9ff-45e9622486ae" providerId="ADAL" clId="{FD267B9E-4F22-4005-9970-F9C5F671F437}" dt="2023-12-07T14:03:49.138" v="3460"/>
          <ac:spMkLst>
            <pc:docMk/>
            <pc:sldMk cId="1859180928" sldId="440"/>
            <ac:spMk id="4" creationId="{FF510747-8448-87B4-3595-A2229AD5AD88}"/>
          </ac:spMkLst>
        </pc:spChg>
        <pc:spChg chg="mod">
          <ac:chgData name="Renee King" userId="9c893915-05a6-465a-b9ff-45e9622486ae" providerId="ADAL" clId="{FD267B9E-4F22-4005-9970-F9C5F671F437}" dt="2023-12-07T13:22:59.567" v="1585" actId="20577"/>
          <ac:spMkLst>
            <pc:docMk/>
            <pc:sldMk cId="1859180928" sldId="440"/>
            <ac:spMk id="6" creationId="{A0FED242-B10B-4E26-91DD-58ECA7ED3640}"/>
          </ac:spMkLst>
        </pc:spChg>
        <pc:picChg chg="add mod">
          <ac:chgData name="Renee King" userId="9c893915-05a6-465a-b9ff-45e9622486ae" providerId="ADAL" clId="{FD267B9E-4F22-4005-9970-F9C5F671F437}" dt="2023-12-07T13:24:11.307" v="1592" actId="208"/>
          <ac:picMkLst>
            <pc:docMk/>
            <pc:sldMk cId="1859180928" sldId="440"/>
            <ac:picMk id="3" creationId="{0D8654D5-6725-95F9-C0C7-064C6FAA1AD0}"/>
          </ac:picMkLst>
        </pc:picChg>
        <pc:picChg chg="del">
          <ac:chgData name="Renee King" userId="9c893915-05a6-465a-b9ff-45e9622486ae" providerId="ADAL" clId="{FD267B9E-4F22-4005-9970-F9C5F671F437}" dt="2023-12-07T13:23:52.642" v="1586" actId="478"/>
          <ac:picMkLst>
            <pc:docMk/>
            <pc:sldMk cId="1859180928" sldId="440"/>
            <ac:picMk id="7" creationId="{8C2A04E3-2E80-4048-8850-0869AE54F122}"/>
          </ac:picMkLst>
        </pc:picChg>
      </pc:sldChg>
      <pc:sldChg chg="addSp delSp modSp mod modNotesTx">
        <pc:chgData name="Renee King" userId="9c893915-05a6-465a-b9ff-45e9622486ae" providerId="ADAL" clId="{FD267B9E-4F22-4005-9970-F9C5F671F437}" dt="2023-12-07T13:59:10.597" v="3350" actId="1076"/>
        <pc:sldMkLst>
          <pc:docMk/>
          <pc:sldMk cId="2367676233" sldId="441"/>
        </pc:sldMkLst>
        <pc:spChg chg="add del mod">
          <ac:chgData name="Renee King" userId="9c893915-05a6-465a-b9ff-45e9622486ae" providerId="ADAL" clId="{FD267B9E-4F22-4005-9970-F9C5F671F437}" dt="2023-12-07T13:58:31.098" v="3339" actId="478"/>
          <ac:spMkLst>
            <pc:docMk/>
            <pc:sldMk cId="2367676233" sldId="441"/>
            <ac:spMk id="2" creationId="{FA667B1D-75A3-2ED2-132B-22ACDD3B9FEA}"/>
          </ac:spMkLst>
        </pc:spChg>
        <pc:spChg chg="add mod">
          <ac:chgData name="Renee King" userId="9c893915-05a6-465a-b9ff-45e9622486ae" providerId="ADAL" clId="{FD267B9E-4F22-4005-9970-F9C5F671F437}" dt="2023-12-07T13:59:10.597" v="3350" actId="1076"/>
          <ac:spMkLst>
            <pc:docMk/>
            <pc:sldMk cId="2367676233" sldId="441"/>
            <ac:spMk id="4" creationId="{C2C23D88-AE30-242E-5FD2-6FBE3E0D7E5C}"/>
          </ac:spMkLst>
        </pc:spChg>
      </pc:sldChg>
      <pc:sldChg chg="addSp delSp modSp mod modNotesTx">
        <pc:chgData name="Renee King" userId="9c893915-05a6-465a-b9ff-45e9622486ae" providerId="ADAL" clId="{FD267B9E-4F22-4005-9970-F9C5F671F437}" dt="2023-12-07T13:57:56.607" v="3337" actId="6549"/>
        <pc:sldMkLst>
          <pc:docMk/>
          <pc:sldMk cId="3803660536" sldId="442"/>
        </pc:sldMkLst>
        <pc:spChg chg="add mod">
          <ac:chgData name="Renee King" userId="9c893915-05a6-465a-b9ff-45e9622486ae" providerId="ADAL" clId="{FD267B9E-4F22-4005-9970-F9C5F671F437}" dt="2023-12-07T13:57:56.607" v="3337" actId="6549"/>
          <ac:spMkLst>
            <pc:docMk/>
            <pc:sldMk cId="3803660536" sldId="442"/>
            <ac:spMk id="5" creationId="{61B98E5C-9762-6D8D-C0A9-142615F1C806}"/>
          </ac:spMkLst>
        </pc:spChg>
        <pc:spChg chg="mod">
          <ac:chgData name="Renee King" userId="9c893915-05a6-465a-b9ff-45e9622486ae" providerId="ADAL" clId="{FD267B9E-4F22-4005-9970-F9C5F671F437}" dt="2023-12-07T13:33:03.473" v="2156" actId="20577"/>
          <ac:spMkLst>
            <pc:docMk/>
            <pc:sldMk cId="3803660536" sldId="442"/>
            <ac:spMk id="6" creationId="{A0FED242-B10B-4E26-91DD-58ECA7ED3640}"/>
          </ac:spMkLst>
        </pc:spChg>
        <pc:picChg chg="add mod">
          <ac:chgData name="Renee King" userId="9c893915-05a6-465a-b9ff-45e9622486ae" providerId="ADAL" clId="{FD267B9E-4F22-4005-9970-F9C5F671F437}" dt="2023-12-07T13:34:26.079" v="2163" actId="208"/>
          <ac:picMkLst>
            <pc:docMk/>
            <pc:sldMk cId="3803660536" sldId="442"/>
            <ac:picMk id="3" creationId="{4DD92E6D-C3DE-B3E3-AEC7-319E1418D049}"/>
          </ac:picMkLst>
        </pc:picChg>
        <pc:picChg chg="del">
          <ac:chgData name="Renee King" userId="9c893915-05a6-465a-b9ff-45e9622486ae" providerId="ADAL" clId="{FD267B9E-4F22-4005-9970-F9C5F671F437}" dt="2023-12-07T13:34:07.647" v="2157" actId="478"/>
          <ac:picMkLst>
            <pc:docMk/>
            <pc:sldMk cId="3803660536" sldId="442"/>
            <ac:picMk id="4" creationId="{C4148738-F16A-42B0-8CB4-6023EF2C6E10}"/>
          </ac:picMkLst>
        </pc:picChg>
      </pc:sldChg>
      <pc:sldChg chg="addSp modSp">
        <pc:chgData name="Renee King" userId="9c893915-05a6-465a-b9ff-45e9622486ae" providerId="ADAL" clId="{FD267B9E-4F22-4005-9970-F9C5F671F437}" dt="2023-12-07T14:03:16.255" v="3457"/>
        <pc:sldMkLst>
          <pc:docMk/>
          <pc:sldMk cId="4196983829" sldId="443"/>
        </pc:sldMkLst>
        <pc:spChg chg="add mod">
          <ac:chgData name="Renee King" userId="9c893915-05a6-465a-b9ff-45e9622486ae" providerId="ADAL" clId="{FD267B9E-4F22-4005-9970-F9C5F671F437}" dt="2023-12-07T14:03:16.255" v="3457"/>
          <ac:spMkLst>
            <pc:docMk/>
            <pc:sldMk cId="4196983829" sldId="443"/>
            <ac:spMk id="2" creationId="{513B35B6-0938-BAB0-8C74-A1987834E43B}"/>
          </ac:spMkLst>
        </pc:spChg>
      </pc:sldChg>
      <pc:sldChg chg="del">
        <pc:chgData name="Renee King" userId="9c893915-05a6-465a-b9ff-45e9622486ae" providerId="ADAL" clId="{FD267B9E-4F22-4005-9970-F9C5F671F437}" dt="2023-12-07T13:31:05.890" v="2123" actId="47"/>
        <pc:sldMkLst>
          <pc:docMk/>
          <pc:sldMk cId="2329945506" sldId="444"/>
        </pc:sldMkLst>
      </pc:sldChg>
      <pc:sldChg chg="addSp delSp modSp mod">
        <pc:chgData name="Renee King" userId="9c893915-05a6-465a-b9ff-45e9622486ae" providerId="ADAL" clId="{FD267B9E-4F22-4005-9970-F9C5F671F437}" dt="2023-12-07T14:02:44.518" v="3456" actId="1076"/>
        <pc:sldMkLst>
          <pc:docMk/>
          <pc:sldMk cId="2206618503" sldId="445"/>
        </pc:sldMkLst>
        <pc:spChg chg="add del mod">
          <ac:chgData name="Renee King" userId="9c893915-05a6-465a-b9ff-45e9622486ae" providerId="ADAL" clId="{FD267B9E-4F22-4005-9970-F9C5F671F437}" dt="2023-12-07T14:02:39.431" v="3455" actId="478"/>
          <ac:spMkLst>
            <pc:docMk/>
            <pc:sldMk cId="2206618503" sldId="445"/>
            <ac:spMk id="2" creationId="{401D513E-03E1-A1DD-05A3-BC81501554E1}"/>
          </ac:spMkLst>
        </pc:spChg>
        <pc:spChg chg="add mod">
          <ac:chgData name="Renee King" userId="9c893915-05a6-465a-b9ff-45e9622486ae" providerId="ADAL" clId="{FD267B9E-4F22-4005-9970-F9C5F671F437}" dt="2023-12-07T14:02:44.518" v="3456" actId="1076"/>
          <ac:spMkLst>
            <pc:docMk/>
            <pc:sldMk cId="2206618503" sldId="445"/>
            <ac:spMk id="3" creationId="{46D588FA-064F-ECFB-BE85-A89201738D85}"/>
          </ac:spMkLst>
        </pc:spChg>
      </pc:sldChg>
      <pc:sldChg chg="addSp modSp">
        <pc:chgData name="Renee King" userId="9c893915-05a6-465a-b9ff-45e9622486ae" providerId="ADAL" clId="{FD267B9E-4F22-4005-9970-F9C5F671F437}" dt="2023-12-07T14:01:18.907" v="3451"/>
        <pc:sldMkLst>
          <pc:docMk/>
          <pc:sldMk cId="153179752" sldId="446"/>
        </pc:sldMkLst>
        <pc:spChg chg="add mod">
          <ac:chgData name="Renee King" userId="9c893915-05a6-465a-b9ff-45e9622486ae" providerId="ADAL" clId="{FD267B9E-4F22-4005-9970-F9C5F671F437}" dt="2023-12-07T14:01:18.907" v="3451"/>
          <ac:spMkLst>
            <pc:docMk/>
            <pc:sldMk cId="153179752" sldId="446"/>
            <ac:spMk id="2" creationId="{31A3C30A-748F-8D41-111C-D35BE7378693}"/>
          </ac:spMkLst>
        </pc:spChg>
      </pc:sldChg>
      <pc:sldChg chg="addSp modSp mod modNotesTx">
        <pc:chgData name="Renee King" userId="9c893915-05a6-465a-b9ff-45e9622486ae" providerId="ADAL" clId="{FD267B9E-4F22-4005-9970-F9C5F671F437}" dt="2023-12-07T14:00:51.691" v="3449" actId="20577"/>
        <pc:sldMkLst>
          <pc:docMk/>
          <pc:sldMk cId="4010834276" sldId="447"/>
        </pc:sldMkLst>
        <pc:spChg chg="add mod">
          <ac:chgData name="Renee King" userId="9c893915-05a6-465a-b9ff-45e9622486ae" providerId="ADAL" clId="{FD267B9E-4F22-4005-9970-F9C5F671F437}" dt="2023-12-07T14:00:28.622" v="3414" actId="20577"/>
          <ac:spMkLst>
            <pc:docMk/>
            <pc:sldMk cId="4010834276" sldId="447"/>
            <ac:spMk id="2" creationId="{D5CFD4C6-2139-E062-15E5-ECEA8294C99F}"/>
          </ac:spMkLst>
        </pc:spChg>
      </pc:sldChg>
      <pc:sldChg chg="addSp modSp mod">
        <pc:chgData name="Renee King" userId="9c893915-05a6-465a-b9ff-45e9622486ae" providerId="ADAL" clId="{FD267B9E-4F22-4005-9970-F9C5F671F437}" dt="2023-12-07T13:48:47.150" v="2960" actId="20577"/>
        <pc:sldMkLst>
          <pc:docMk/>
          <pc:sldMk cId="2901662821" sldId="448"/>
        </pc:sldMkLst>
        <pc:spChg chg="add mod">
          <ac:chgData name="Renee King" userId="9c893915-05a6-465a-b9ff-45e9622486ae" providerId="ADAL" clId="{FD267B9E-4F22-4005-9970-F9C5F671F437}" dt="2023-12-07T13:48:47.150" v="2960" actId="20577"/>
          <ac:spMkLst>
            <pc:docMk/>
            <pc:sldMk cId="2901662821" sldId="448"/>
            <ac:spMk id="2" creationId="{4BE6B8CA-4A4D-5A1E-03C3-AD384A787B94}"/>
          </ac:spMkLst>
        </pc:spChg>
      </pc:sldChg>
      <pc:sldChg chg="addSp delSp modSp add mod ord">
        <pc:chgData name="Renee King" userId="9c893915-05a6-465a-b9ff-45e9622486ae" providerId="ADAL" clId="{FD267B9E-4F22-4005-9970-F9C5F671F437}" dt="2023-12-07T14:10:39.777" v="4051"/>
        <pc:sldMkLst>
          <pc:docMk/>
          <pc:sldMk cId="331267193" sldId="449"/>
        </pc:sldMkLst>
        <pc:spChg chg="add mod">
          <ac:chgData name="Renee King" userId="9c893915-05a6-465a-b9ff-45e9622486ae" providerId="ADAL" clId="{FD267B9E-4F22-4005-9970-F9C5F671F437}" dt="2023-12-07T14:10:39.777" v="4051"/>
          <ac:spMkLst>
            <pc:docMk/>
            <pc:sldMk cId="331267193" sldId="449"/>
            <ac:spMk id="2" creationId="{005445BF-4112-1759-A31F-F43EC7F27777}"/>
          </ac:spMkLst>
        </pc:spChg>
        <pc:spChg chg="add mod">
          <ac:chgData name="Renee King" userId="9c893915-05a6-465a-b9ff-45e9622486ae" providerId="ADAL" clId="{FD267B9E-4F22-4005-9970-F9C5F671F437}" dt="2023-12-06T20:24:27.712" v="419" actId="14100"/>
          <ac:spMkLst>
            <pc:docMk/>
            <pc:sldMk cId="331267193" sldId="449"/>
            <ac:spMk id="4" creationId="{854F04D2-9657-7CD2-A31C-96C54775954D}"/>
          </ac:spMkLst>
        </pc:spChg>
        <pc:spChg chg="mod">
          <ac:chgData name="Renee King" userId="9c893915-05a6-465a-b9ff-45e9622486ae" providerId="ADAL" clId="{FD267B9E-4F22-4005-9970-F9C5F671F437}" dt="2023-12-06T20:34:45.030" v="672" actId="20577"/>
          <ac:spMkLst>
            <pc:docMk/>
            <pc:sldMk cId="331267193" sldId="449"/>
            <ac:spMk id="6" creationId="{A0FED242-B10B-4E26-91DD-58ECA7ED3640}"/>
          </ac:spMkLst>
        </pc:spChg>
        <pc:picChg chg="add del mod">
          <ac:chgData name="Renee King" userId="9c893915-05a6-465a-b9ff-45e9622486ae" providerId="ADAL" clId="{FD267B9E-4F22-4005-9970-F9C5F671F437}" dt="2023-12-06T20:22:04.247" v="123" actId="478"/>
          <ac:picMkLst>
            <pc:docMk/>
            <pc:sldMk cId="331267193" sldId="449"/>
            <ac:picMk id="3" creationId="{025C651A-13B2-DCB0-0E2A-117B36006283}"/>
          </ac:picMkLst>
        </pc:picChg>
        <pc:picChg chg="del">
          <ac:chgData name="Renee King" userId="9c893915-05a6-465a-b9ff-45e9622486ae" providerId="ADAL" clId="{FD267B9E-4F22-4005-9970-F9C5F671F437}" dt="2023-12-06T20:18:13.776" v="32" actId="478"/>
          <ac:picMkLst>
            <pc:docMk/>
            <pc:sldMk cId="331267193" sldId="449"/>
            <ac:picMk id="7" creationId="{8C2A04E3-2E80-4048-8850-0869AE54F122}"/>
          </ac:picMkLst>
        </pc:picChg>
        <pc:picChg chg="add mod">
          <ac:chgData name="Renee King" userId="9c893915-05a6-465a-b9ff-45e9622486ae" providerId="ADAL" clId="{FD267B9E-4F22-4005-9970-F9C5F671F437}" dt="2023-12-06T20:22:16.663" v="128" actId="208"/>
          <ac:picMkLst>
            <pc:docMk/>
            <pc:sldMk cId="331267193" sldId="449"/>
            <ac:picMk id="8" creationId="{67B68DF5-268A-3EAF-E995-FF23331658E5}"/>
          </ac:picMkLst>
        </pc:picChg>
      </pc:sldChg>
      <pc:sldChg chg="addSp modSp add mod ord modNotesTx">
        <pc:chgData name="Renee King" userId="9c893915-05a6-465a-b9ff-45e9622486ae" providerId="ADAL" clId="{FD267B9E-4F22-4005-9970-F9C5F671F437}" dt="2023-12-07T14:10:29.533" v="4050" actId="20577"/>
        <pc:sldMkLst>
          <pc:docMk/>
          <pc:sldMk cId="1927412629" sldId="450"/>
        </pc:sldMkLst>
        <pc:spChg chg="add mod">
          <ac:chgData name="Renee King" userId="9c893915-05a6-465a-b9ff-45e9622486ae" providerId="ADAL" clId="{FD267B9E-4F22-4005-9970-F9C5F671F437}" dt="2023-12-07T14:09:46.554" v="3975"/>
          <ac:spMkLst>
            <pc:docMk/>
            <pc:sldMk cId="1927412629" sldId="450"/>
            <ac:spMk id="2" creationId="{879DA5B2-7728-219F-134F-ED41A5FA3890}"/>
          </ac:spMkLst>
        </pc:spChg>
        <pc:spChg chg="mod">
          <ac:chgData name="Renee King" userId="9c893915-05a6-465a-b9ff-45e9622486ae" providerId="ADAL" clId="{FD267B9E-4F22-4005-9970-F9C5F671F437}" dt="2023-12-07T14:10:29.533" v="4050" actId="20577"/>
          <ac:spMkLst>
            <pc:docMk/>
            <pc:sldMk cId="1927412629" sldId="450"/>
            <ac:spMk id="4" creationId="{854F04D2-9657-7CD2-A31C-96C54775954D}"/>
          </ac:spMkLst>
        </pc:spChg>
      </pc:sldChg>
      <pc:sldChg chg="addSp delSp modSp add mod ord modNotesTx">
        <pc:chgData name="Renee King" userId="9c893915-05a6-465a-b9ff-45e9622486ae" providerId="ADAL" clId="{FD267B9E-4F22-4005-9970-F9C5F671F437}" dt="2023-12-07T14:09:11.649" v="3971"/>
        <pc:sldMkLst>
          <pc:docMk/>
          <pc:sldMk cId="918370352" sldId="451"/>
        </pc:sldMkLst>
        <pc:spChg chg="add mod">
          <ac:chgData name="Renee King" userId="9c893915-05a6-465a-b9ff-45e9622486ae" providerId="ADAL" clId="{FD267B9E-4F22-4005-9970-F9C5F671F437}" dt="2023-12-07T14:09:11.649" v="3971"/>
          <ac:spMkLst>
            <pc:docMk/>
            <pc:sldMk cId="918370352" sldId="451"/>
            <ac:spMk id="2" creationId="{8E71B00B-7B57-6625-9CE9-115FD011835F}"/>
          </ac:spMkLst>
        </pc:spChg>
        <pc:spChg chg="mod">
          <ac:chgData name="Renee King" userId="9c893915-05a6-465a-b9ff-45e9622486ae" providerId="ADAL" clId="{FD267B9E-4F22-4005-9970-F9C5F671F437}" dt="2023-12-06T21:06:50.897" v="1178" actId="113"/>
          <ac:spMkLst>
            <pc:docMk/>
            <pc:sldMk cId="918370352" sldId="451"/>
            <ac:spMk id="4" creationId="{854F04D2-9657-7CD2-A31C-96C54775954D}"/>
          </ac:spMkLst>
        </pc:spChg>
        <pc:spChg chg="mod">
          <ac:chgData name="Renee King" userId="9c893915-05a6-465a-b9ff-45e9622486ae" providerId="ADAL" clId="{FD267B9E-4F22-4005-9970-F9C5F671F437}" dt="2023-12-06T21:07:36.520" v="1194" actId="20577"/>
          <ac:spMkLst>
            <pc:docMk/>
            <pc:sldMk cId="918370352" sldId="451"/>
            <ac:spMk id="6" creationId="{A0FED242-B10B-4E26-91DD-58ECA7ED3640}"/>
          </ac:spMkLst>
        </pc:spChg>
        <pc:picChg chg="add del mod">
          <ac:chgData name="Renee King" userId="9c893915-05a6-465a-b9ff-45e9622486ae" providerId="ADAL" clId="{FD267B9E-4F22-4005-9970-F9C5F671F437}" dt="2023-12-06T20:58:33.383" v="1042" actId="478"/>
          <ac:picMkLst>
            <pc:docMk/>
            <pc:sldMk cId="918370352" sldId="451"/>
            <ac:picMk id="3" creationId="{0E864C97-F4EC-1750-5625-9A5EC1C037E7}"/>
          </ac:picMkLst>
        </pc:picChg>
        <pc:picChg chg="add del mod">
          <ac:chgData name="Renee King" userId="9c893915-05a6-465a-b9ff-45e9622486ae" providerId="ADAL" clId="{FD267B9E-4F22-4005-9970-F9C5F671F437}" dt="2023-12-06T21:05:54.837" v="1168" actId="478"/>
          <ac:picMkLst>
            <pc:docMk/>
            <pc:sldMk cId="918370352" sldId="451"/>
            <ac:picMk id="7" creationId="{589DF0FE-9BE7-ED97-1C3C-C9B019F61E7E}"/>
          </ac:picMkLst>
        </pc:picChg>
        <pc:picChg chg="del">
          <ac:chgData name="Renee King" userId="9c893915-05a6-465a-b9ff-45e9622486ae" providerId="ADAL" clId="{FD267B9E-4F22-4005-9970-F9C5F671F437}" dt="2023-12-06T20:41:20.786" v="683" actId="478"/>
          <ac:picMkLst>
            <pc:docMk/>
            <pc:sldMk cId="918370352" sldId="451"/>
            <ac:picMk id="8" creationId="{67B68DF5-268A-3EAF-E995-FF23331658E5}"/>
          </ac:picMkLst>
        </pc:picChg>
        <pc:picChg chg="add del mod">
          <ac:chgData name="Renee King" userId="9c893915-05a6-465a-b9ff-45e9622486ae" providerId="ADAL" clId="{FD267B9E-4F22-4005-9970-F9C5F671F437}" dt="2023-12-06T21:05:33.507" v="1167" actId="478"/>
          <ac:picMkLst>
            <pc:docMk/>
            <pc:sldMk cId="918370352" sldId="451"/>
            <ac:picMk id="10" creationId="{15160420-37F5-41A9-C992-F2795AC9FC92}"/>
          </ac:picMkLst>
        </pc:picChg>
        <pc:picChg chg="add del mod">
          <ac:chgData name="Renee King" userId="9c893915-05a6-465a-b9ff-45e9622486ae" providerId="ADAL" clId="{FD267B9E-4F22-4005-9970-F9C5F671F437}" dt="2023-12-06T21:04:33.482" v="1158" actId="478"/>
          <ac:picMkLst>
            <pc:docMk/>
            <pc:sldMk cId="918370352" sldId="451"/>
            <ac:picMk id="11" creationId="{97671789-66E9-FFF1-BBC5-D12C3DCC7015}"/>
          </ac:picMkLst>
        </pc:picChg>
        <pc:picChg chg="add mod">
          <ac:chgData name="Renee King" userId="9c893915-05a6-465a-b9ff-45e9622486ae" providerId="ADAL" clId="{FD267B9E-4F22-4005-9970-F9C5F671F437}" dt="2023-12-06T21:04:46.828" v="1162" actId="208"/>
          <ac:picMkLst>
            <pc:docMk/>
            <pc:sldMk cId="918370352" sldId="451"/>
            <ac:picMk id="13" creationId="{893BFBA3-90E4-D398-A642-02278323E384}"/>
          </ac:picMkLst>
        </pc:picChg>
        <pc:picChg chg="add mod">
          <ac:chgData name="Renee King" userId="9c893915-05a6-465a-b9ff-45e9622486ae" providerId="ADAL" clId="{FD267B9E-4F22-4005-9970-F9C5F671F437}" dt="2023-12-06T21:06:03.673" v="1172" actId="14100"/>
          <ac:picMkLst>
            <pc:docMk/>
            <pc:sldMk cId="918370352" sldId="451"/>
            <ac:picMk id="15" creationId="{2302D66A-9808-4A96-CB4A-23B76F6667B8}"/>
          </ac:picMkLst>
        </pc:picChg>
      </pc:sldChg>
      <pc:sldChg chg="addSp delSp modSp add mod">
        <pc:chgData name="Renee King" userId="9c893915-05a6-465a-b9ff-45e9622486ae" providerId="ADAL" clId="{FD267B9E-4F22-4005-9970-F9C5F671F437}" dt="2023-12-07T14:09:26.835" v="3973"/>
        <pc:sldMkLst>
          <pc:docMk/>
          <pc:sldMk cId="384208582" sldId="452"/>
        </pc:sldMkLst>
        <pc:spChg chg="add mod">
          <ac:chgData name="Renee King" userId="9c893915-05a6-465a-b9ff-45e9622486ae" providerId="ADAL" clId="{FD267B9E-4F22-4005-9970-F9C5F671F437}" dt="2023-12-07T14:09:26.835" v="3973"/>
          <ac:spMkLst>
            <pc:docMk/>
            <pc:sldMk cId="384208582" sldId="452"/>
            <ac:spMk id="2" creationId="{AE5D390A-0173-E01B-7001-BEF6BEB1FB1E}"/>
          </ac:spMkLst>
        </pc:spChg>
        <pc:spChg chg="mod">
          <ac:chgData name="Renee King" userId="9c893915-05a6-465a-b9ff-45e9622486ae" providerId="ADAL" clId="{FD267B9E-4F22-4005-9970-F9C5F671F437}" dt="2023-12-06T20:58:17.656" v="1039" actId="1076"/>
          <ac:spMkLst>
            <pc:docMk/>
            <pc:sldMk cId="384208582" sldId="452"/>
            <ac:spMk id="4" creationId="{854F04D2-9657-7CD2-A31C-96C54775954D}"/>
          </ac:spMkLst>
        </pc:spChg>
        <pc:picChg chg="mod">
          <ac:chgData name="Renee King" userId="9c893915-05a6-465a-b9ff-45e9622486ae" providerId="ADAL" clId="{FD267B9E-4F22-4005-9970-F9C5F671F437}" dt="2023-12-06T20:58:13.231" v="1038" actId="1076"/>
          <ac:picMkLst>
            <pc:docMk/>
            <pc:sldMk cId="384208582" sldId="452"/>
            <ac:picMk id="3" creationId="{0E864C97-F4EC-1750-5625-9A5EC1C037E7}"/>
          </ac:picMkLst>
        </pc:picChg>
        <pc:picChg chg="del">
          <ac:chgData name="Renee King" userId="9c893915-05a6-465a-b9ff-45e9622486ae" providerId="ADAL" clId="{FD267B9E-4F22-4005-9970-F9C5F671F437}" dt="2023-12-06T20:57:58.794" v="1035" actId="478"/>
          <ac:picMkLst>
            <pc:docMk/>
            <pc:sldMk cId="384208582" sldId="452"/>
            <ac:picMk id="7" creationId="{589DF0FE-9BE7-ED97-1C3C-C9B019F61E7E}"/>
          </ac:picMkLst>
        </pc:picChg>
      </pc:sldChg>
      <pc:sldChg chg="addSp modSp add modNotesTx">
        <pc:chgData name="Renee King" userId="9c893915-05a6-465a-b9ff-45e9622486ae" providerId="ADAL" clId="{FD267B9E-4F22-4005-9970-F9C5F671F437}" dt="2023-12-07T14:09:18.369" v="3972"/>
        <pc:sldMkLst>
          <pc:docMk/>
          <pc:sldMk cId="3448591263" sldId="453"/>
        </pc:sldMkLst>
        <pc:spChg chg="add mod">
          <ac:chgData name="Renee King" userId="9c893915-05a6-465a-b9ff-45e9622486ae" providerId="ADAL" clId="{FD267B9E-4F22-4005-9970-F9C5F671F437}" dt="2023-12-07T14:09:18.369" v="3972"/>
          <ac:spMkLst>
            <pc:docMk/>
            <pc:sldMk cId="3448591263" sldId="453"/>
            <ac:spMk id="2" creationId="{38EB6952-DE33-E273-229E-95D448A03C22}"/>
          </ac:spMkLst>
        </pc:spChg>
      </pc:sldChg>
      <pc:sldChg chg="addSp delSp modSp add mod modNotesTx">
        <pc:chgData name="Renee King" userId="9c893915-05a6-465a-b9ff-45e9622486ae" providerId="ADAL" clId="{FD267B9E-4F22-4005-9970-F9C5F671F437}" dt="2023-12-07T14:08:45.985" v="3970" actId="33524"/>
        <pc:sldMkLst>
          <pc:docMk/>
          <pc:sldMk cId="1188473303" sldId="454"/>
        </pc:sldMkLst>
        <pc:spChg chg="add mod">
          <ac:chgData name="Renee King" userId="9c893915-05a6-465a-b9ff-45e9622486ae" providerId="ADAL" clId="{FD267B9E-4F22-4005-9970-F9C5F671F437}" dt="2023-12-07T14:06:42.867" v="3605" actId="20577"/>
          <ac:spMkLst>
            <pc:docMk/>
            <pc:sldMk cId="1188473303" sldId="454"/>
            <ac:spMk id="2" creationId="{35BB7BF3-7A9D-805B-35A3-2DB8FD678388}"/>
          </ac:spMkLst>
        </pc:spChg>
        <pc:spChg chg="mod">
          <ac:chgData name="Renee King" userId="9c893915-05a6-465a-b9ff-45e9622486ae" providerId="ADAL" clId="{FD267B9E-4F22-4005-9970-F9C5F671F437}" dt="2023-12-06T21:12:08.789" v="1458" actId="20577"/>
          <ac:spMkLst>
            <pc:docMk/>
            <pc:sldMk cId="1188473303" sldId="454"/>
            <ac:spMk id="4" creationId="{854F04D2-9657-7CD2-A31C-96C54775954D}"/>
          </ac:spMkLst>
        </pc:spChg>
        <pc:spChg chg="mod">
          <ac:chgData name="Renee King" userId="9c893915-05a6-465a-b9ff-45e9622486ae" providerId="ADAL" clId="{FD267B9E-4F22-4005-9970-F9C5F671F437}" dt="2023-12-07T14:07:07.522" v="3653" actId="20577"/>
          <ac:spMkLst>
            <pc:docMk/>
            <pc:sldMk cId="1188473303" sldId="454"/>
            <ac:spMk id="6" creationId="{A0FED242-B10B-4E26-91DD-58ECA7ED3640}"/>
          </ac:spMkLst>
        </pc:spChg>
        <pc:picChg chg="add mod">
          <ac:chgData name="Renee King" userId="9c893915-05a6-465a-b9ff-45e9622486ae" providerId="ADAL" clId="{FD267B9E-4F22-4005-9970-F9C5F671F437}" dt="2023-12-06T21:09:49.300" v="1202" actId="208"/>
          <ac:picMkLst>
            <pc:docMk/>
            <pc:sldMk cId="1188473303" sldId="454"/>
            <ac:picMk id="3" creationId="{FADCE809-43BD-5277-211F-ACC09BF35339}"/>
          </ac:picMkLst>
        </pc:picChg>
        <pc:picChg chg="add mod">
          <ac:chgData name="Renee King" userId="9c893915-05a6-465a-b9ff-45e9622486ae" providerId="ADAL" clId="{FD267B9E-4F22-4005-9970-F9C5F671F437}" dt="2023-12-06T22:03:11.774" v="1491" actId="208"/>
          <ac:picMkLst>
            <pc:docMk/>
            <pc:sldMk cId="1188473303" sldId="454"/>
            <ac:picMk id="7" creationId="{D8C56DF6-526F-A9D3-3FBD-644EF66A0792}"/>
          </ac:picMkLst>
        </pc:picChg>
        <pc:picChg chg="del">
          <ac:chgData name="Renee King" userId="9c893915-05a6-465a-b9ff-45e9622486ae" providerId="ADAL" clId="{FD267B9E-4F22-4005-9970-F9C5F671F437}" dt="2023-12-06T21:09:35.879" v="1196" actId="478"/>
          <ac:picMkLst>
            <pc:docMk/>
            <pc:sldMk cId="1188473303" sldId="454"/>
            <ac:picMk id="13" creationId="{893BFBA3-90E4-D398-A642-02278323E384}"/>
          </ac:picMkLst>
        </pc:picChg>
        <pc:picChg chg="del">
          <ac:chgData name="Renee King" userId="9c893915-05a6-465a-b9ff-45e9622486ae" providerId="ADAL" clId="{FD267B9E-4F22-4005-9970-F9C5F671F437}" dt="2023-12-06T21:09:36.959" v="1197" actId="478"/>
          <ac:picMkLst>
            <pc:docMk/>
            <pc:sldMk cId="1188473303" sldId="454"/>
            <ac:picMk id="15" creationId="{2302D66A-9808-4A96-CB4A-23B76F6667B8}"/>
          </ac:picMkLst>
        </pc:picChg>
      </pc:sldChg>
      <pc:sldChg chg="addSp delSp modSp add mod modNotesTx">
        <pc:chgData name="Renee King" userId="9c893915-05a6-465a-b9ff-45e9622486ae" providerId="ADAL" clId="{FD267B9E-4F22-4005-9970-F9C5F671F437}" dt="2023-12-07T14:12:33.852" v="4165" actId="20577"/>
        <pc:sldMkLst>
          <pc:docMk/>
          <pc:sldMk cId="24163925" sldId="455"/>
        </pc:sldMkLst>
        <pc:spChg chg="add mod">
          <ac:chgData name="Renee King" userId="9c893915-05a6-465a-b9ff-45e9622486ae" providerId="ADAL" clId="{FD267B9E-4F22-4005-9970-F9C5F671F437}" dt="2023-12-07T14:09:36.545" v="3974"/>
          <ac:spMkLst>
            <pc:docMk/>
            <pc:sldMk cId="24163925" sldId="455"/>
            <ac:spMk id="2" creationId="{AB1F92CF-007D-B569-D56B-ED8C16D027B4}"/>
          </ac:spMkLst>
        </pc:spChg>
        <pc:spChg chg="mod">
          <ac:chgData name="Renee King" userId="9c893915-05a6-465a-b9ff-45e9622486ae" providerId="ADAL" clId="{FD267B9E-4F22-4005-9970-F9C5F671F437}" dt="2023-12-07T14:11:19.947" v="4052" actId="6549"/>
          <ac:spMkLst>
            <pc:docMk/>
            <pc:sldMk cId="24163925" sldId="455"/>
            <ac:spMk id="4" creationId="{854F04D2-9657-7CD2-A31C-96C54775954D}"/>
          </ac:spMkLst>
        </pc:spChg>
        <pc:picChg chg="del">
          <ac:chgData name="Renee King" userId="9c893915-05a6-465a-b9ff-45e9622486ae" providerId="ADAL" clId="{FD267B9E-4F22-4005-9970-F9C5F671F437}" dt="2023-12-06T21:59:53.382" v="1476" actId="478"/>
          <ac:picMkLst>
            <pc:docMk/>
            <pc:sldMk cId="24163925" sldId="455"/>
            <ac:picMk id="3" creationId="{025C651A-13B2-DCB0-0E2A-117B36006283}"/>
          </ac:picMkLst>
        </pc:picChg>
        <pc:picChg chg="add mod">
          <ac:chgData name="Renee King" userId="9c893915-05a6-465a-b9ff-45e9622486ae" providerId="ADAL" clId="{FD267B9E-4F22-4005-9970-F9C5F671F437}" dt="2023-12-06T22:02:26.391" v="1489" actId="1076"/>
          <ac:picMkLst>
            <pc:docMk/>
            <pc:sldMk cId="24163925" sldId="455"/>
            <ac:picMk id="5" creationId="{8BBBEE4A-C30A-D920-B739-3E0A07B51AA4}"/>
          </ac:picMkLst>
        </pc:picChg>
      </pc:sldChg>
      <pc:sldChg chg="addSp modSp add mod modNotesTx">
        <pc:chgData name="Renee King" userId="9c893915-05a6-465a-b9ff-45e9622486ae" providerId="ADAL" clId="{FD267B9E-4F22-4005-9970-F9C5F671F437}" dt="2023-12-07T13:57:49.855" v="3336" actId="1076"/>
        <pc:sldMkLst>
          <pc:docMk/>
          <pc:sldMk cId="1529291808" sldId="456"/>
        </pc:sldMkLst>
        <pc:spChg chg="add mod">
          <ac:chgData name="Renee King" userId="9c893915-05a6-465a-b9ff-45e9622486ae" providerId="ADAL" clId="{FD267B9E-4F22-4005-9970-F9C5F671F437}" dt="2023-12-07T13:57:49.855" v="3336" actId="1076"/>
          <ac:spMkLst>
            <pc:docMk/>
            <pc:sldMk cId="1529291808" sldId="456"/>
            <ac:spMk id="2" creationId="{31155D50-D036-362E-F402-409234BEFED7}"/>
          </ac:spMkLst>
        </pc:spChg>
      </pc:sldChg>
      <pc:sldChg chg="add del">
        <pc:chgData name="Renee King" userId="9c893915-05a6-465a-b9ff-45e9622486ae" providerId="ADAL" clId="{FD267B9E-4F22-4005-9970-F9C5F671F437}" dt="2023-12-07T13:27:56.772" v="1960" actId="47"/>
        <pc:sldMkLst>
          <pc:docMk/>
          <pc:sldMk cId="4071030236" sldId="456"/>
        </pc:sldMkLst>
      </pc:sldChg>
      <pc:sldChg chg="addSp delSp modSp add mod modNotesTx">
        <pc:chgData name="Renee King" userId="9c893915-05a6-465a-b9ff-45e9622486ae" providerId="ADAL" clId="{FD267B9E-4F22-4005-9970-F9C5F671F437}" dt="2023-12-07T14:32:01.694" v="4659"/>
        <pc:sldMkLst>
          <pc:docMk/>
          <pc:sldMk cId="3027816612" sldId="457"/>
        </pc:sldMkLst>
        <pc:spChg chg="mod">
          <ac:chgData name="Renee King" userId="9c893915-05a6-465a-b9ff-45e9622486ae" providerId="ADAL" clId="{FD267B9E-4F22-4005-9970-F9C5F671F437}" dt="2023-12-07T14:19:36.638" v="4353" actId="20577"/>
          <ac:spMkLst>
            <pc:docMk/>
            <pc:sldMk cId="3027816612" sldId="457"/>
            <ac:spMk id="4" creationId="{C2C23D88-AE30-242E-5FD2-6FBE3E0D7E5C}"/>
          </ac:spMkLst>
        </pc:spChg>
        <pc:spChg chg="del mod">
          <ac:chgData name="Renee King" userId="9c893915-05a6-465a-b9ff-45e9622486ae" providerId="ADAL" clId="{FD267B9E-4F22-4005-9970-F9C5F671F437}" dt="2023-12-07T14:31:59.883" v="4658" actId="478"/>
          <ac:spMkLst>
            <pc:docMk/>
            <pc:sldMk cId="3027816612" sldId="457"/>
            <ac:spMk id="6" creationId="{A0FED242-B10B-4E26-91DD-58ECA7ED3640}"/>
          </ac:spMkLst>
        </pc:spChg>
        <pc:spChg chg="add mod">
          <ac:chgData name="Renee King" userId="9c893915-05a6-465a-b9ff-45e9622486ae" providerId="ADAL" clId="{FD267B9E-4F22-4005-9970-F9C5F671F437}" dt="2023-12-07T14:32:01.694" v="4659"/>
          <ac:spMkLst>
            <pc:docMk/>
            <pc:sldMk cId="3027816612" sldId="457"/>
            <ac:spMk id="13" creationId="{BD17E7AB-5C39-BD1D-5229-F42D73C946EA}"/>
          </ac:spMkLst>
        </pc:spChg>
        <pc:picChg chg="del">
          <ac:chgData name="Renee King" userId="9c893915-05a6-465a-b9ff-45e9622486ae" providerId="ADAL" clId="{FD267B9E-4F22-4005-9970-F9C5F671F437}" dt="2023-12-07T14:13:34.498" v="4225" actId="478"/>
          <ac:picMkLst>
            <pc:docMk/>
            <pc:sldMk cId="3027816612" sldId="457"/>
            <ac:picMk id="3" creationId="{362CC439-51E4-40E0-9A37-48DD00512CBE}"/>
          </ac:picMkLst>
        </pc:picChg>
        <pc:picChg chg="add del mod">
          <ac:chgData name="Renee King" userId="9c893915-05a6-465a-b9ff-45e9622486ae" providerId="ADAL" clId="{FD267B9E-4F22-4005-9970-F9C5F671F437}" dt="2023-12-07T14:16:40.276" v="4264" actId="478"/>
          <ac:picMkLst>
            <pc:docMk/>
            <pc:sldMk cId="3027816612" sldId="457"/>
            <ac:picMk id="5" creationId="{9248701E-256E-AE02-0BA2-8CC9CD9F22A5}"/>
          </ac:picMkLst>
        </pc:picChg>
        <pc:picChg chg="add mod">
          <ac:chgData name="Renee King" userId="9c893915-05a6-465a-b9ff-45e9622486ae" providerId="ADAL" clId="{FD267B9E-4F22-4005-9970-F9C5F671F437}" dt="2023-12-07T14:19:15.724" v="4307" actId="208"/>
          <ac:picMkLst>
            <pc:docMk/>
            <pc:sldMk cId="3027816612" sldId="457"/>
            <ac:picMk id="8" creationId="{0241B4F9-F71B-6ED2-FDB1-A107C26F0192}"/>
          </ac:picMkLst>
        </pc:picChg>
        <pc:picChg chg="add del mod">
          <ac:chgData name="Renee King" userId="9c893915-05a6-465a-b9ff-45e9622486ae" providerId="ADAL" clId="{FD267B9E-4F22-4005-9970-F9C5F671F437}" dt="2023-12-07T14:18:57.724" v="4301" actId="478"/>
          <ac:picMkLst>
            <pc:docMk/>
            <pc:sldMk cId="3027816612" sldId="457"/>
            <ac:picMk id="10" creationId="{A38ABC6C-9D8B-E1F3-8C34-2A3083F1B2AA}"/>
          </ac:picMkLst>
        </pc:picChg>
        <pc:picChg chg="add mod">
          <ac:chgData name="Renee King" userId="9c893915-05a6-465a-b9ff-45e9622486ae" providerId="ADAL" clId="{FD267B9E-4F22-4005-9970-F9C5F671F437}" dt="2023-12-07T14:19:11.245" v="4306" actId="208"/>
          <ac:picMkLst>
            <pc:docMk/>
            <pc:sldMk cId="3027816612" sldId="457"/>
            <ac:picMk id="12" creationId="{7BC9BDFC-88DF-EDF6-A14E-0848A8215F7E}"/>
          </ac:picMkLst>
        </pc:picChg>
      </pc:sldChg>
      <pc:sldChg chg="addSp delSp modSp add mod">
        <pc:chgData name="Renee King" userId="9c893915-05a6-465a-b9ff-45e9622486ae" providerId="ADAL" clId="{FD267B9E-4F22-4005-9970-F9C5F671F437}" dt="2023-12-07T14:31:45.414" v="4657" actId="27636"/>
        <pc:sldMkLst>
          <pc:docMk/>
          <pc:sldMk cId="3890822348" sldId="458"/>
        </pc:sldMkLst>
        <pc:spChg chg="mod">
          <ac:chgData name="Renee King" userId="9c893915-05a6-465a-b9ff-45e9622486ae" providerId="ADAL" clId="{FD267B9E-4F22-4005-9970-F9C5F671F437}" dt="2023-12-07T14:31:45.414" v="4657" actId="27636"/>
          <ac:spMkLst>
            <pc:docMk/>
            <pc:sldMk cId="3890822348" sldId="458"/>
            <ac:spMk id="6" creationId="{A0FED242-B10B-4E26-91DD-58ECA7ED3640}"/>
          </ac:spMkLst>
        </pc:spChg>
        <pc:picChg chg="add mod">
          <ac:chgData name="Renee King" userId="9c893915-05a6-465a-b9ff-45e9622486ae" providerId="ADAL" clId="{FD267B9E-4F22-4005-9970-F9C5F671F437}" dt="2023-12-07T14:25:28.162" v="4597" actId="14100"/>
          <ac:picMkLst>
            <pc:docMk/>
            <pc:sldMk cId="3890822348" sldId="458"/>
            <ac:picMk id="3" creationId="{56A74085-75A3-8F26-4EE0-D719699F1377}"/>
          </ac:picMkLst>
        </pc:picChg>
        <pc:picChg chg="add mod">
          <ac:chgData name="Renee King" userId="9c893915-05a6-465a-b9ff-45e9622486ae" providerId="ADAL" clId="{FD267B9E-4F22-4005-9970-F9C5F671F437}" dt="2023-12-07T14:26:27.490" v="4603" actId="208"/>
          <ac:picMkLst>
            <pc:docMk/>
            <pc:sldMk cId="3890822348" sldId="458"/>
            <ac:picMk id="7" creationId="{4C661131-B5DB-AC40-86AE-B8D336227497}"/>
          </ac:picMkLst>
        </pc:picChg>
        <pc:picChg chg="del">
          <ac:chgData name="Renee King" userId="9c893915-05a6-465a-b9ff-45e9622486ae" providerId="ADAL" clId="{FD267B9E-4F22-4005-9970-F9C5F671F437}" dt="2023-12-07T14:25:30.921" v="4598" actId="478"/>
          <ac:picMkLst>
            <pc:docMk/>
            <pc:sldMk cId="3890822348" sldId="458"/>
            <ac:picMk id="8" creationId="{0241B4F9-F71B-6ED2-FDB1-A107C26F0192}"/>
          </ac:picMkLst>
        </pc:picChg>
        <pc:picChg chg="del">
          <ac:chgData name="Renee King" userId="9c893915-05a6-465a-b9ff-45e9622486ae" providerId="ADAL" clId="{FD267B9E-4F22-4005-9970-F9C5F671F437}" dt="2023-12-07T14:24:11.179" v="4590" actId="478"/>
          <ac:picMkLst>
            <pc:docMk/>
            <pc:sldMk cId="3890822348" sldId="458"/>
            <ac:picMk id="12" creationId="{7BC9BDFC-88DF-EDF6-A14E-0848A8215F7E}"/>
          </ac:picMkLst>
        </pc:picChg>
      </pc:sldChg>
      <pc:sldChg chg="addSp delSp modSp add mod modNotesTx">
        <pc:chgData name="Renee King" userId="9c893915-05a6-465a-b9ff-45e9622486ae" providerId="ADAL" clId="{FD267B9E-4F22-4005-9970-F9C5F671F437}" dt="2023-12-07T14:36:17.663" v="4839" actId="20577"/>
        <pc:sldMkLst>
          <pc:docMk/>
          <pc:sldMk cId="4038567742" sldId="459"/>
        </pc:sldMkLst>
        <pc:picChg chg="del">
          <ac:chgData name="Renee King" userId="9c893915-05a6-465a-b9ff-45e9622486ae" providerId="ADAL" clId="{FD267B9E-4F22-4005-9970-F9C5F671F437}" dt="2023-12-07T14:32:58.968" v="4664" actId="478"/>
          <ac:picMkLst>
            <pc:docMk/>
            <pc:sldMk cId="4038567742" sldId="459"/>
            <ac:picMk id="3" creationId="{56A74085-75A3-8F26-4EE0-D719699F1377}"/>
          </ac:picMkLst>
        </pc:picChg>
        <pc:picChg chg="add del mod">
          <ac:chgData name="Renee King" userId="9c893915-05a6-465a-b9ff-45e9622486ae" providerId="ADAL" clId="{FD267B9E-4F22-4005-9970-F9C5F671F437}" dt="2023-12-07T14:33:33.550" v="4665" actId="478"/>
          <ac:picMkLst>
            <pc:docMk/>
            <pc:sldMk cId="4038567742" sldId="459"/>
            <ac:picMk id="5" creationId="{6140E8EB-2278-9FA3-B1E4-E1CFB929DC36}"/>
          </ac:picMkLst>
        </pc:picChg>
        <pc:picChg chg="del">
          <ac:chgData name="Renee King" userId="9c893915-05a6-465a-b9ff-45e9622486ae" providerId="ADAL" clId="{FD267B9E-4F22-4005-9970-F9C5F671F437}" dt="2023-12-07T14:32:53.261" v="4661" actId="478"/>
          <ac:picMkLst>
            <pc:docMk/>
            <pc:sldMk cId="4038567742" sldId="459"/>
            <ac:picMk id="7" creationId="{4C661131-B5DB-AC40-86AE-B8D336227497}"/>
          </ac:picMkLst>
        </pc:picChg>
        <pc:picChg chg="add mod">
          <ac:chgData name="Renee King" userId="9c893915-05a6-465a-b9ff-45e9622486ae" providerId="ADAL" clId="{FD267B9E-4F22-4005-9970-F9C5F671F437}" dt="2023-12-07T14:35:43.559" v="4806" actId="14100"/>
          <ac:picMkLst>
            <pc:docMk/>
            <pc:sldMk cId="4038567742" sldId="459"/>
            <ac:picMk id="9" creationId="{A6DC0D8B-6735-FC99-034F-13F947931667}"/>
          </ac:picMkLst>
        </pc:picChg>
        <pc:picChg chg="add mod">
          <ac:chgData name="Renee King" userId="9c893915-05a6-465a-b9ff-45e9622486ae" providerId="ADAL" clId="{FD267B9E-4F22-4005-9970-F9C5F671F437}" dt="2023-12-07T14:35:55.792" v="4809" actId="208"/>
          <ac:picMkLst>
            <pc:docMk/>
            <pc:sldMk cId="4038567742" sldId="459"/>
            <ac:picMk id="11" creationId="{1772D56A-4C30-5825-897D-0CD81F73F59D}"/>
          </ac:picMkLst>
        </pc:picChg>
      </pc:sldChg>
      <pc:sldChg chg="addSp delSp modSp add mod">
        <pc:chgData name="Renee King" userId="9c893915-05a6-465a-b9ff-45e9622486ae" providerId="ADAL" clId="{FD267B9E-4F22-4005-9970-F9C5F671F437}" dt="2023-12-07T14:44:10.333" v="4893" actId="255"/>
        <pc:sldMkLst>
          <pc:docMk/>
          <pc:sldMk cId="286645200" sldId="460"/>
        </pc:sldMkLst>
        <pc:spChg chg="add del mod">
          <ac:chgData name="Renee King" userId="9c893915-05a6-465a-b9ff-45e9622486ae" providerId="ADAL" clId="{FD267B9E-4F22-4005-9970-F9C5F671F437}" dt="2023-12-07T14:42:51.988" v="4865" actId="478"/>
          <ac:spMkLst>
            <pc:docMk/>
            <pc:sldMk cId="286645200" sldId="460"/>
            <ac:spMk id="2" creationId="{64C4B195-D55F-4763-2C76-E727063232CD}"/>
          </ac:spMkLst>
        </pc:spChg>
        <pc:spChg chg="mod">
          <ac:chgData name="Renee King" userId="9c893915-05a6-465a-b9ff-45e9622486ae" providerId="ADAL" clId="{FD267B9E-4F22-4005-9970-F9C5F671F437}" dt="2023-12-07T14:38:11.914" v="4848" actId="20577"/>
          <ac:spMkLst>
            <pc:docMk/>
            <pc:sldMk cId="286645200" sldId="460"/>
            <ac:spMk id="4" creationId="{C2C23D88-AE30-242E-5FD2-6FBE3E0D7E5C}"/>
          </ac:spMkLst>
        </pc:spChg>
        <pc:spChg chg="mod">
          <ac:chgData name="Renee King" userId="9c893915-05a6-465a-b9ff-45e9622486ae" providerId="ADAL" clId="{FD267B9E-4F22-4005-9970-F9C5F671F437}" dt="2023-12-07T14:44:10.333" v="4893" actId="255"/>
          <ac:spMkLst>
            <pc:docMk/>
            <pc:sldMk cId="286645200" sldId="460"/>
            <ac:spMk id="6" creationId="{A0FED242-B10B-4E26-91DD-58ECA7ED3640}"/>
          </ac:spMkLst>
        </pc:spChg>
        <pc:picChg chg="add mod">
          <ac:chgData name="Renee King" userId="9c893915-05a6-465a-b9ff-45e9622486ae" providerId="ADAL" clId="{FD267B9E-4F22-4005-9970-F9C5F671F437}" dt="2023-12-07T14:43:01.458" v="4869" actId="208"/>
          <ac:picMkLst>
            <pc:docMk/>
            <pc:sldMk cId="286645200" sldId="460"/>
            <ac:picMk id="5" creationId="{F3714B01-DB64-AFC3-1571-3BEB632F9BE8}"/>
          </ac:picMkLst>
        </pc:picChg>
        <pc:picChg chg="del">
          <ac:chgData name="Renee King" userId="9c893915-05a6-465a-b9ff-45e9622486ae" providerId="ADAL" clId="{FD267B9E-4F22-4005-9970-F9C5F671F437}" dt="2023-12-07T14:37:52.907" v="4843" actId="478"/>
          <ac:picMkLst>
            <pc:docMk/>
            <pc:sldMk cId="286645200" sldId="460"/>
            <ac:picMk id="9" creationId="{A6DC0D8B-6735-FC99-034F-13F947931667}"/>
          </ac:picMkLst>
        </pc:picChg>
        <pc:picChg chg="del">
          <ac:chgData name="Renee King" userId="9c893915-05a6-465a-b9ff-45e9622486ae" providerId="ADAL" clId="{FD267B9E-4F22-4005-9970-F9C5F671F437}" dt="2023-12-07T14:37:55.187" v="4844" actId="478"/>
          <ac:picMkLst>
            <pc:docMk/>
            <pc:sldMk cId="286645200" sldId="460"/>
            <ac:picMk id="11" creationId="{1772D56A-4C30-5825-897D-0CD81F73F59D}"/>
          </ac:picMkLst>
        </pc:picChg>
      </pc:sldChg>
      <pc:sldChg chg="addSp delSp modSp add mod">
        <pc:chgData name="Renee King" userId="9c893915-05a6-465a-b9ff-45e9622486ae" providerId="ADAL" clId="{FD267B9E-4F22-4005-9970-F9C5F671F437}" dt="2023-12-07T14:46:19.440" v="4917" actId="208"/>
        <pc:sldMkLst>
          <pc:docMk/>
          <pc:sldMk cId="2328427777" sldId="461"/>
        </pc:sldMkLst>
        <pc:spChg chg="del mod">
          <ac:chgData name="Renee King" userId="9c893915-05a6-465a-b9ff-45e9622486ae" providerId="ADAL" clId="{FD267B9E-4F22-4005-9970-F9C5F671F437}" dt="2023-12-07T14:45:32.918" v="4897" actId="478"/>
          <ac:spMkLst>
            <pc:docMk/>
            <pc:sldMk cId="2328427777" sldId="461"/>
            <ac:spMk id="2" creationId="{64C4B195-D55F-4763-2C76-E727063232CD}"/>
          </ac:spMkLst>
        </pc:spChg>
        <pc:spChg chg="mod">
          <ac:chgData name="Renee King" userId="9c893915-05a6-465a-b9ff-45e9622486ae" providerId="ADAL" clId="{FD267B9E-4F22-4005-9970-F9C5F671F437}" dt="2023-12-07T14:46:06.625" v="4916" actId="20577"/>
          <ac:spMkLst>
            <pc:docMk/>
            <pc:sldMk cId="2328427777" sldId="461"/>
            <ac:spMk id="6" creationId="{A0FED242-B10B-4E26-91DD-58ECA7ED3640}"/>
          </ac:spMkLst>
        </pc:spChg>
        <pc:picChg chg="add mod">
          <ac:chgData name="Renee King" userId="9c893915-05a6-465a-b9ff-45e9622486ae" providerId="ADAL" clId="{FD267B9E-4F22-4005-9970-F9C5F671F437}" dt="2023-12-07T14:46:19.440" v="4917" actId="208"/>
          <ac:picMkLst>
            <pc:docMk/>
            <pc:sldMk cId="2328427777" sldId="461"/>
            <ac:picMk id="5" creationId="{34A29615-081F-0B2E-0384-85E498FF88AC}"/>
          </ac:picMkLst>
        </pc:picChg>
      </pc:sldChg>
      <pc:sldChg chg="addSp delSp modSp add mod">
        <pc:chgData name="Renee King" userId="9c893915-05a6-465a-b9ff-45e9622486ae" providerId="ADAL" clId="{FD267B9E-4F22-4005-9970-F9C5F671F437}" dt="2023-12-07T14:50:26.373" v="5043" actId="20577"/>
        <pc:sldMkLst>
          <pc:docMk/>
          <pc:sldMk cId="168853768" sldId="462"/>
        </pc:sldMkLst>
        <pc:spChg chg="del mod">
          <ac:chgData name="Renee King" userId="9c893915-05a6-465a-b9ff-45e9622486ae" providerId="ADAL" clId="{FD267B9E-4F22-4005-9970-F9C5F671F437}" dt="2023-12-07T14:46:35.815" v="4919" actId="478"/>
          <ac:spMkLst>
            <pc:docMk/>
            <pc:sldMk cId="168853768" sldId="462"/>
            <ac:spMk id="2" creationId="{64C4B195-D55F-4763-2C76-E727063232CD}"/>
          </ac:spMkLst>
        </pc:spChg>
        <pc:spChg chg="mod">
          <ac:chgData name="Renee King" userId="9c893915-05a6-465a-b9ff-45e9622486ae" providerId="ADAL" clId="{FD267B9E-4F22-4005-9970-F9C5F671F437}" dt="2023-12-07T14:50:15.639" v="5038" actId="20577"/>
          <ac:spMkLst>
            <pc:docMk/>
            <pc:sldMk cId="168853768" sldId="462"/>
            <ac:spMk id="6" creationId="{A0FED242-B10B-4E26-91DD-58ECA7ED3640}"/>
          </ac:spMkLst>
        </pc:spChg>
        <pc:spChg chg="add mod">
          <ac:chgData name="Renee King" userId="9c893915-05a6-465a-b9ff-45e9622486ae" providerId="ADAL" clId="{FD267B9E-4F22-4005-9970-F9C5F671F437}" dt="2023-12-07T14:50:26.373" v="5043" actId="20577"/>
          <ac:spMkLst>
            <pc:docMk/>
            <pc:sldMk cId="168853768" sldId="462"/>
            <ac:spMk id="9" creationId="{CC7C7C6D-FA58-EA22-026C-53FA32F78DF2}"/>
          </ac:spMkLst>
        </pc:spChg>
        <pc:picChg chg="add mod">
          <ac:chgData name="Renee King" userId="9c893915-05a6-465a-b9ff-45e9622486ae" providerId="ADAL" clId="{FD267B9E-4F22-4005-9970-F9C5F671F437}" dt="2023-12-07T14:48:29.095" v="4931" actId="208"/>
          <ac:picMkLst>
            <pc:docMk/>
            <pc:sldMk cId="168853768" sldId="462"/>
            <ac:picMk id="5" creationId="{3A667E2B-5F19-DD03-F787-7FD7F82752C9}"/>
          </ac:picMkLst>
        </pc:picChg>
        <pc:picChg chg="add del mod">
          <ac:chgData name="Renee King" userId="9c893915-05a6-465a-b9ff-45e9622486ae" providerId="ADAL" clId="{FD267B9E-4F22-4005-9970-F9C5F671F437}" dt="2023-12-07T14:48:33.652" v="4932" actId="478"/>
          <ac:picMkLst>
            <pc:docMk/>
            <pc:sldMk cId="168853768" sldId="462"/>
            <ac:picMk id="8" creationId="{C1841024-DAEB-CE69-72B8-209EEC72D4A4}"/>
          </ac:picMkLst>
        </pc:picChg>
      </pc:sldChg>
      <pc:sldChg chg="delSp modSp add mod modNotesTx">
        <pc:chgData name="Renee King" userId="9c893915-05a6-465a-b9ff-45e9622486ae" providerId="ADAL" clId="{FD267B9E-4F22-4005-9970-F9C5F671F437}" dt="2023-12-12T20:58:04.701" v="6399" actId="20577"/>
        <pc:sldMkLst>
          <pc:docMk/>
          <pc:sldMk cId="2822198607" sldId="463"/>
        </pc:sldMkLst>
        <pc:spChg chg="del mod">
          <ac:chgData name="Renee King" userId="9c893915-05a6-465a-b9ff-45e9622486ae" providerId="ADAL" clId="{FD267B9E-4F22-4005-9970-F9C5F671F437}" dt="2023-12-07T14:53:01.648" v="5295" actId="478"/>
          <ac:spMkLst>
            <pc:docMk/>
            <pc:sldMk cId="2822198607" sldId="463"/>
            <ac:spMk id="4" creationId="{C2C23D88-AE30-242E-5FD2-6FBE3E0D7E5C}"/>
          </ac:spMkLst>
        </pc:spChg>
        <pc:spChg chg="mod">
          <ac:chgData name="Renee King" userId="9c893915-05a6-465a-b9ff-45e9622486ae" providerId="ADAL" clId="{FD267B9E-4F22-4005-9970-F9C5F671F437}" dt="2023-12-07T14:51:03.112" v="5045" actId="6549"/>
          <ac:spMkLst>
            <pc:docMk/>
            <pc:sldMk cId="2822198607" sldId="463"/>
            <ac:spMk id="6" creationId="{A0FED242-B10B-4E26-91DD-58ECA7ED3640}"/>
          </ac:spMkLst>
        </pc:spChg>
        <pc:spChg chg="mod">
          <ac:chgData name="Renee King" userId="9c893915-05a6-465a-b9ff-45e9622486ae" providerId="ADAL" clId="{FD267B9E-4F22-4005-9970-F9C5F671F437}" dt="2023-12-12T20:58:04.701" v="6399" actId="20577"/>
          <ac:spMkLst>
            <pc:docMk/>
            <pc:sldMk cId="2822198607" sldId="463"/>
            <ac:spMk id="9" creationId="{CC7C7C6D-FA58-EA22-026C-53FA32F78DF2}"/>
          </ac:spMkLst>
        </pc:spChg>
        <pc:picChg chg="del">
          <ac:chgData name="Renee King" userId="9c893915-05a6-465a-b9ff-45e9622486ae" providerId="ADAL" clId="{FD267B9E-4F22-4005-9970-F9C5F671F437}" dt="2023-12-07T14:51:08.437" v="5046" actId="478"/>
          <ac:picMkLst>
            <pc:docMk/>
            <pc:sldMk cId="2822198607" sldId="463"/>
            <ac:picMk id="5" creationId="{3A667E2B-5F19-DD03-F787-7FD7F82752C9}"/>
          </ac:picMkLst>
        </pc:picChg>
      </pc:sldChg>
      <pc:sldChg chg="addSp delSp modSp add del mod">
        <pc:chgData name="Renee King" userId="9c893915-05a6-465a-b9ff-45e9622486ae" providerId="ADAL" clId="{FD267B9E-4F22-4005-9970-F9C5F671F437}" dt="2023-12-07T17:19:12.250" v="5362" actId="47"/>
        <pc:sldMkLst>
          <pc:docMk/>
          <pc:sldMk cId="3937807297" sldId="464"/>
        </pc:sldMkLst>
        <pc:spChg chg="add del mod">
          <ac:chgData name="Renee King" userId="9c893915-05a6-465a-b9ff-45e9622486ae" providerId="ADAL" clId="{FD267B9E-4F22-4005-9970-F9C5F671F437}" dt="2023-12-07T14:54:56.659" v="5344"/>
          <ac:spMkLst>
            <pc:docMk/>
            <pc:sldMk cId="3937807297" sldId="464"/>
            <ac:spMk id="2" creationId="{66676FF6-82C1-6D72-6B7F-7C48FB3B38AA}"/>
          </ac:spMkLst>
        </pc:spChg>
        <pc:spChg chg="mod">
          <ac:chgData name="Renee King" userId="9c893915-05a6-465a-b9ff-45e9622486ae" providerId="ADAL" clId="{FD267B9E-4F22-4005-9970-F9C5F671F437}" dt="2023-12-07T14:54:00.935" v="5339"/>
          <ac:spMkLst>
            <pc:docMk/>
            <pc:sldMk cId="3937807297" sldId="464"/>
            <ac:spMk id="6" creationId="{A0FED242-B10B-4E26-91DD-58ECA7ED3640}"/>
          </ac:spMkLst>
        </pc:spChg>
        <pc:spChg chg="del mod">
          <ac:chgData name="Renee King" userId="9c893915-05a6-465a-b9ff-45e9622486ae" providerId="ADAL" clId="{FD267B9E-4F22-4005-9970-F9C5F671F437}" dt="2023-12-07T14:54:08.103" v="5341" actId="478"/>
          <ac:spMkLst>
            <pc:docMk/>
            <pc:sldMk cId="3937807297" sldId="464"/>
            <ac:spMk id="9" creationId="{CC7C7C6D-FA58-EA22-026C-53FA32F78DF2}"/>
          </ac:spMkLst>
        </pc:spChg>
      </pc:sldChg>
      <pc:sldChg chg="modSp add mod ord">
        <pc:chgData name="Renee King" userId="9c893915-05a6-465a-b9ff-45e9622486ae" providerId="ADAL" clId="{FD267B9E-4F22-4005-9970-F9C5F671F437}" dt="2023-12-07T19:41:39.260" v="5895" actId="20577"/>
        <pc:sldMkLst>
          <pc:docMk/>
          <pc:sldMk cId="1576624026" sldId="465"/>
        </pc:sldMkLst>
        <pc:spChg chg="mod">
          <ac:chgData name="Renee King" userId="9c893915-05a6-465a-b9ff-45e9622486ae" providerId="ADAL" clId="{FD267B9E-4F22-4005-9970-F9C5F671F437}" dt="2023-12-07T14:55:26.674" v="5358" actId="20577"/>
          <ac:spMkLst>
            <pc:docMk/>
            <pc:sldMk cId="1576624026" sldId="465"/>
            <ac:spMk id="2" creationId="{E7ADA379-E368-49F6-B6D3-35A83339211D}"/>
          </ac:spMkLst>
        </pc:spChg>
        <pc:spChg chg="mod">
          <ac:chgData name="Renee King" userId="9c893915-05a6-465a-b9ff-45e9622486ae" providerId="ADAL" clId="{FD267B9E-4F22-4005-9970-F9C5F671F437}" dt="2023-12-07T19:41:39.260" v="5895" actId="20577"/>
          <ac:spMkLst>
            <pc:docMk/>
            <pc:sldMk cId="1576624026" sldId="465"/>
            <ac:spMk id="4" creationId="{0F6DAD17-AD6B-474C-9795-9B151559AA5B}"/>
          </ac:spMkLst>
        </pc:spChg>
      </pc:sldChg>
      <pc:sldChg chg="modSp add mod modNotesTx">
        <pc:chgData name="Renee King" userId="9c893915-05a6-465a-b9ff-45e9622486ae" providerId="ADAL" clId="{FD267B9E-4F22-4005-9970-F9C5F671F437}" dt="2023-12-12T17:42:55.491" v="5951" actId="5793"/>
        <pc:sldMkLst>
          <pc:docMk/>
          <pc:sldMk cId="1552103083" sldId="466"/>
        </pc:sldMkLst>
        <pc:spChg chg="mod">
          <ac:chgData name="Renee King" userId="9c893915-05a6-465a-b9ff-45e9622486ae" providerId="ADAL" clId="{FD267B9E-4F22-4005-9970-F9C5F671F437}" dt="2023-12-12T17:31:15.475" v="5917" actId="20577"/>
          <ac:spMkLst>
            <pc:docMk/>
            <pc:sldMk cId="1552103083" sldId="466"/>
            <ac:spMk id="2" creationId="{E7ADA379-E368-49F6-B6D3-35A83339211D}"/>
          </ac:spMkLst>
        </pc:spChg>
        <pc:spChg chg="mod">
          <ac:chgData name="Renee King" userId="9c893915-05a6-465a-b9ff-45e9622486ae" providerId="ADAL" clId="{FD267B9E-4F22-4005-9970-F9C5F671F437}" dt="2023-12-12T17:42:55.491" v="5951" actId="5793"/>
          <ac:spMkLst>
            <pc:docMk/>
            <pc:sldMk cId="1552103083" sldId="466"/>
            <ac:spMk id="4" creationId="{0F6DAD17-AD6B-474C-9795-9B151559AA5B}"/>
          </ac:spMkLst>
        </pc:spChg>
      </pc:sldChg>
      <pc:sldChg chg="add del">
        <pc:chgData name="Renee King" userId="9c893915-05a6-465a-b9ff-45e9622486ae" providerId="ADAL" clId="{FD267B9E-4F22-4005-9970-F9C5F671F437}" dt="2023-12-12T17:30:54.880" v="5898" actId="47"/>
        <pc:sldMkLst>
          <pc:docMk/>
          <pc:sldMk cId="4020982182" sldId="466"/>
        </pc:sldMkLst>
      </pc:sldChg>
    </pc:docChg>
  </pc:docChgLst>
  <pc:docChgLst>
    <pc:chgData name="Renee King" userId="S::reneek@skyward.com::9c893915-05a6-465a-b9ff-45e9622486ae" providerId="AD" clId="Web-{9B69FF98-9BD5-3A8B-EF0B-D0A2D7C6B246}"/>
    <pc:docChg chg="modSld">
      <pc:chgData name="Renee King" userId="S::reneek@skyward.com::9c893915-05a6-465a-b9ff-45e9622486ae" providerId="AD" clId="Web-{9B69FF98-9BD5-3A8B-EF0B-D0A2D7C6B246}" dt="2023-12-20T21:22:49.379" v="23" actId="20577"/>
      <pc:docMkLst>
        <pc:docMk/>
      </pc:docMkLst>
      <pc:sldChg chg="delSp">
        <pc:chgData name="Renee King" userId="S::reneek@skyward.com::9c893915-05a6-465a-b9ff-45e9622486ae" providerId="AD" clId="Web-{9B69FF98-9BD5-3A8B-EF0B-D0A2D7C6B246}" dt="2023-12-20T21:19:55.295" v="3"/>
        <pc:sldMkLst>
          <pc:docMk/>
          <pc:sldMk cId="1162275870" sldId="435"/>
        </pc:sldMkLst>
        <pc:spChg chg="del">
          <ac:chgData name="Renee King" userId="S::reneek@skyward.com::9c893915-05a6-465a-b9ff-45e9622486ae" providerId="AD" clId="Web-{9B69FF98-9BD5-3A8B-EF0B-D0A2D7C6B246}" dt="2023-12-20T21:19:55.295" v="3"/>
          <ac:spMkLst>
            <pc:docMk/>
            <pc:sldMk cId="1162275870" sldId="435"/>
            <ac:spMk id="3" creationId="{E2B3E3D5-5047-3484-7EAA-C09465657641}"/>
          </ac:spMkLst>
        </pc:spChg>
      </pc:sldChg>
      <pc:sldChg chg="delSp modSp">
        <pc:chgData name="Renee King" userId="S::reneek@skyward.com::9c893915-05a6-465a-b9ff-45e9622486ae" providerId="AD" clId="Web-{9B69FF98-9BD5-3A8B-EF0B-D0A2D7C6B246}" dt="2023-12-20T21:20:20.217" v="6"/>
        <pc:sldMkLst>
          <pc:docMk/>
          <pc:sldMk cId="680835178" sldId="439"/>
        </pc:sldMkLst>
        <pc:spChg chg="del mod">
          <ac:chgData name="Renee King" userId="S::reneek@skyward.com::9c893915-05a6-465a-b9ff-45e9622486ae" providerId="AD" clId="Web-{9B69FF98-9BD5-3A8B-EF0B-D0A2D7C6B246}" dt="2023-12-20T21:20:20.217" v="6"/>
          <ac:spMkLst>
            <pc:docMk/>
            <pc:sldMk cId="680835178" sldId="439"/>
            <ac:spMk id="3" creationId="{8AE1A63F-C608-4132-C93A-245032F8FFEE}"/>
          </ac:spMkLst>
        </pc:spChg>
      </pc:sldChg>
      <pc:sldChg chg="delSp">
        <pc:chgData name="Renee King" userId="S::reneek@skyward.com::9c893915-05a6-465a-b9ff-45e9622486ae" providerId="AD" clId="Web-{9B69FF98-9BD5-3A8B-EF0B-D0A2D7C6B246}" dt="2023-12-20T21:20:02.264" v="4"/>
        <pc:sldMkLst>
          <pc:docMk/>
          <pc:sldMk cId="1859180928" sldId="440"/>
        </pc:sldMkLst>
        <pc:spChg chg="del">
          <ac:chgData name="Renee King" userId="S::reneek@skyward.com::9c893915-05a6-465a-b9ff-45e9622486ae" providerId="AD" clId="Web-{9B69FF98-9BD5-3A8B-EF0B-D0A2D7C6B246}" dt="2023-12-20T21:20:02.264" v="4"/>
          <ac:spMkLst>
            <pc:docMk/>
            <pc:sldMk cId="1859180928" sldId="440"/>
            <ac:spMk id="2" creationId="{A7F8AA41-0973-DAE7-98CE-27C2B72B064D}"/>
          </ac:spMkLst>
        </pc:spChg>
      </pc:sldChg>
      <pc:sldChg chg="delSp modSp">
        <pc:chgData name="Renee King" userId="S::reneek@skyward.com::9c893915-05a6-465a-b9ff-45e9622486ae" providerId="AD" clId="Web-{9B69FF98-9BD5-3A8B-EF0B-D0A2D7C6B246}" dt="2023-12-20T21:20:53.062" v="10" actId="14100"/>
        <pc:sldMkLst>
          <pc:docMk/>
          <pc:sldMk cId="3803660536" sldId="442"/>
        </pc:sldMkLst>
        <pc:spChg chg="del mod">
          <ac:chgData name="Renee King" userId="S::reneek@skyward.com::9c893915-05a6-465a-b9ff-45e9622486ae" providerId="AD" clId="Web-{9B69FF98-9BD5-3A8B-EF0B-D0A2D7C6B246}" dt="2023-12-20T21:20:47.156" v="8"/>
          <ac:spMkLst>
            <pc:docMk/>
            <pc:sldMk cId="3803660536" sldId="442"/>
            <ac:spMk id="4" creationId="{1DDC9C67-A188-58C7-4FF4-A71FA994F332}"/>
          </ac:spMkLst>
        </pc:spChg>
        <pc:picChg chg="mod">
          <ac:chgData name="Renee King" userId="S::reneek@skyward.com::9c893915-05a6-465a-b9ff-45e9622486ae" providerId="AD" clId="Web-{9B69FF98-9BD5-3A8B-EF0B-D0A2D7C6B246}" dt="2023-12-20T21:20:53.062" v="10" actId="14100"/>
          <ac:picMkLst>
            <pc:docMk/>
            <pc:sldMk cId="3803660536" sldId="442"/>
            <ac:picMk id="3" creationId="{4DD92E6D-C3DE-B3E3-AEC7-319E1418D049}"/>
          </ac:picMkLst>
        </pc:picChg>
      </pc:sldChg>
      <pc:sldChg chg="delSp modSp">
        <pc:chgData name="Renee King" userId="S::reneek@skyward.com::9c893915-05a6-465a-b9ff-45e9622486ae" providerId="AD" clId="Web-{9B69FF98-9BD5-3A8B-EF0B-D0A2D7C6B246}" dt="2023-12-20T21:19:43.998" v="2"/>
        <pc:sldMkLst>
          <pc:docMk/>
          <pc:sldMk cId="1188473303" sldId="454"/>
        </pc:sldMkLst>
        <pc:spChg chg="del mod">
          <ac:chgData name="Renee King" userId="S::reneek@skyward.com::9c893915-05a6-465a-b9ff-45e9622486ae" providerId="AD" clId="Web-{9B69FF98-9BD5-3A8B-EF0B-D0A2D7C6B246}" dt="2023-12-20T21:19:43.998" v="2"/>
          <ac:spMkLst>
            <pc:docMk/>
            <pc:sldMk cId="1188473303" sldId="454"/>
            <ac:spMk id="5" creationId="{B93972AC-FE96-6B2C-A24B-225D37898576}"/>
          </ac:spMkLst>
        </pc:spChg>
      </pc:sldChg>
      <pc:sldChg chg="modNotes">
        <pc:chgData name="Renee King" userId="S::reneek@skyward.com::9c893915-05a6-465a-b9ff-45e9622486ae" providerId="AD" clId="Web-{9B69FF98-9BD5-3A8B-EF0B-D0A2D7C6B246}" dt="2023-12-20T21:19:30.232" v="0"/>
        <pc:sldMkLst>
          <pc:docMk/>
          <pc:sldMk cId="24163925" sldId="455"/>
        </pc:sldMkLst>
      </pc:sldChg>
      <pc:sldChg chg="modNotes">
        <pc:chgData name="Renee King" userId="S::reneek@skyward.com::9c893915-05a6-465a-b9ff-45e9622486ae" providerId="AD" clId="Web-{9B69FF98-9BD5-3A8B-EF0B-D0A2D7C6B246}" dt="2023-12-20T21:21:31.595" v="12"/>
        <pc:sldMkLst>
          <pc:docMk/>
          <pc:sldMk cId="4038567742" sldId="459"/>
        </pc:sldMkLst>
      </pc:sldChg>
      <pc:sldChg chg="modNotes">
        <pc:chgData name="Renee King" userId="S::reneek@skyward.com::9c893915-05a6-465a-b9ff-45e9622486ae" providerId="AD" clId="Web-{9B69FF98-9BD5-3A8B-EF0B-D0A2D7C6B246}" dt="2023-12-20T21:21:45.548" v="13"/>
        <pc:sldMkLst>
          <pc:docMk/>
          <pc:sldMk cId="286645200" sldId="460"/>
        </pc:sldMkLst>
      </pc:sldChg>
      <pc:sldChg chg="modNotes">
        <pc:chgData name="Renee King" userId="S::reneek@skyward.com::9c893915-05a6-465a-b9ff-45e9622486ae" providerId="AD" clId="Web-{9B69FF98-9BD5-3A8B-EF0B-D0A2D7C6B246}" dt="2023-12-20T21:21:48.923" v="14"/>
        <pc:sldMkLst>
          <pc:docMk/>
          <pc:sldMk cId="2328427777" sldId="461"/>
        </pc:sldMkLst>
      </pc:sldChg>
      <pc:sldChg chg="modNotes">
        <pc:chgData name="Renee King" userId="S::reneek@skyward.com::9c893915-05a6-465a-b9ff-45e9622486ae" providerId="AD" clId="Web-{9B69FF98-9BD5-3A8B-EF0B-D0A2D7C6B246}" dt="2023-12-20T21:21:53.189" v="15"/>
        <pc:sldMkLst>
          <pc:docMk/>
          <pc:sldMk cId="168853768" sldId="462"/>
        </pc:sldMkLst>
      </pc:sldChg>
      <pc:sldChg chg="modNotes">
        <pc:chgData name="Renee King" userId="S::reneek@skyward.com::9c893915-05a6-465a-b9ff-45e9622486ae" providerId="AD" clId="Web-{9B69FF98-9BD5-3A8B-EF0B-D0A2D7C6B246}" dt="2023-12-20T21:22:40.362" v="21"/>
        <pc:sldMkLst>
          <pc:docMk/>
          <pc:sldMk cId="1576624026" sldId="465"/>
        </pc:sldMkLst>
      </pc:sldChg>
      <pc:sldChg chg="modSp">
        <pc:chgData name="Renee King" userId="S::reneek@skyward.com::9c893915-05a6-465a-b9ff-45e9622486ae" providerId="AD" clId="Web-{9B69FF98-9BD5-3A8B-EF0B-D0A2D7C6B246}" dt="2023-12-20T21:22:49.379" v="23" actId="20577"/>
        <pc:sldMkLst>
          <pc:docMk/>
          <pc:sldMk cId="1552103083" sldId="466"/>
        </pc:sldMkLst>
        <pc:spChg chg="mod">
          <ac:chgData name="Renee King" userId="S::reneek@skyward.com::9c893915-05a6-465a-b9ff-45e9622486ae" providerId="AD" clId="Web-{9B69FF98-9BD5-3A8B-EF0B-D0A2D7C6B246}" dt="2023-12-20T21:22:49.379" v="23" actId="20577"/>
          <ac:spMkLst>
            <pc:docMk/>
            <pc:sldMk cId="1552103083" sldId="466"/>
            <ac:spMk id="4" creationId="{0F6DAD17-AD6B-474C-9795-9B151559AA5B}"/>
          </ac:spMkLst>
        </pc:spChg>
      </pc:sldChg>
    </pc:docChg>
  </pc:docChgLst>
  <pc:docChgLst>
    <pc:chgData name="Renee King" userId="S::reneek@skyward.com::9c893915-05a6-465a-b9ff-45e9622486ae" providerId="AD" clId="Web-{D9DDA6D2-19CD-AC5C-ED55-18DF51A65EA6}"/>
    <pc:docChg chg="modSld">
      <pc:chgData name="Renee King" userId="S::reneek@skyward.com::9c893915-05a6-465a-b9ff-45e9622486ae" providerId="AD" clId="Web-{D9DDA6D2-19CD-AC5C-ED55-18DF51A65EA6}" dt="2023-12-20T20:49:03.684" v="59" actId="20577"/>
      <pc:docMkLst>
        <pc:docMk/>
      </pc:docMkLst>
      <pc:sldChg chg="addSp modSp">
        <pc:chgData name="Renee King" userId="S::reneek@skyward.com::9c893915-05a6-465a-b9ff-45e9622486ae" providerId="AD" clId="Web-{D9DDA6D2-19CD-AC5C-ED55-18DF51A65EA6}" dt="2023-12-20T20:44:15.471" v="13" actId="20577"/>
        <pc:sldMkLst>
          <pc:docMk/>
          <pc:sldMk cId="1162275870" sldId="435"/>
        </pc:sldMkLst>
        <pc:spChg chg="add mod">
          <ac:chgData name="Renee King" userId="S::reneek@skyward.com::9c893915-05a6-465a-b9ff-45e9622486ae" providerId="AD" clId="Web-{D9DDA6D2-19CD-AC5C-ED55-18DF51A65EA6}" dt="2023-12-20T20:44:15.471" v="13" actId="20577"/>
          <ac:spMkLst>
            <pc:docMk/>
            <pc:sldMk cId="1162275870" sldId="435"/>
            <ac:spMk id="3" creationId="{E2B3E3D5-5047-3484-7EAA-C09465657641}"/>
          </ac:spMkLst>
        </pc:spChg>
      </pc:sldChg>
      <pc:sldChg chg="addSp modSp">
        <pc:chgData name="Renee King" userId="S::reneek@skyward.com::9c893915-05a6-465a-b9ff-45e9622486ae" providerId="AD" clId="Web-{D9DDA6D2-19CD-AC5C-ED55-18DF51A65EA6}" dt="2023-12-20T20:45:50.365" v="30" actId="20577"/>
        <pc:sldMkLst>
          <pc:docMk/>
          <pc:sldMk cId="680835178" sldId="439"/>
        </pc:sldMkLst>
        <pc:spChg chg="add mod">
          <ac:chgData name="Renee King" userId="S::reneek@skyward.com::9c893915-05a6-465a-b9ff-45e9622486ae" providerId="AD" clId="Web-{D9DDA6D2-19CD-AC5C-ED55-18DF51A65EA6}" dt="2023-12-20T20:45:50.365" v="30" actId="20577"/>
          <ac:spMkLst>
            <pc:docMk/>
            <pc:sldMk cId="680835178" sldId="439"/>
            <ac:spMk id="3" creationId="{8AE1A63F-C608-4132-C93A-245032F8FFEE}"/>
          </ac:spMkLst>
        </pc:spChg>
      </pc:sldChg>
      <pc:sldChg chg="addSp modSp">
        <pc:chgData name="Renee King" userId="S::reneek@skyward.com::9c893915-05a6-465a-b9ff-45e9622486ae" providerId="AD" clId="Web-{D9DDA6D2-19CD-AC5C-ED55-18DF51A65EA6}" dt="2023-12-20T20:45:19.364" v="24" actId="14100"/>
        <pc:sldMkLst>
          <pc:docMk/>
          <pc:sldMk cId="1859180928" sldId="440"/>
        </pc:sldMkLst>
        <pc:spChg chg="add mod">
          <ac:chgData name="Renee King" userId="S::reneek@skyward.com::9c893915-05a6-465a-b9ff-45e9622486ae" providerId="AD" clId="Web-{D9DDA6D2-19CD-AC5C-ED55-18DF51A65EA6}" dt="2023-12-20T20:45:19.364" v="24" actId="14100"/>
          <ac:spMkLst>
            <pc:docMk/>
            <pc:sldMk cId="1859180928" sldId="440"/>
            <ac:spMk id="2" creationId="{A7F8AA41-0973-DAE7-98CE-27C2B72B064D}"/>
          </ac:spMkLst>
        </pc:spChg>
        <pc:picChg chg="mod">
          <ac:chgData name="Renee King" userId="S::reneek@skyward.com::9c893915-05a6-465a-b9ff-45e9622486ae" providerId="AD" clId="Web-{D9DDA6D2-19CD-AC5C-ED55-18DF51A65EA6}" dt="2023-12-20T20:44:27.581" v="14" actId="1076"/>
          <ac:picMkLst>
            <pc:docMk/>
            <pc:sldMk cId="1859180928" sldId="440"/>
            <ac:picMk id="3" creationId="{0D8654D5-6725-95F9-C0C7-064C6FAA1AD0}"/>
          </ac:picMkLst>
        </pc:picChg>
      </pc:sldChg>
      <pc:sldChg chg="addSp delSp modSp">
        <pc:chgData name="Renee King" userId="S::reneek@skyward.com::9c893915-05a6-465a-b9ff-45e9622486ae" providerId="AD" clId="Web-{D9DDA6D2-19CD-AC5C-ED55-18DF51A65EA6}" dt="2023-12-20T20:47:02.727" v="40" actId="14100"/>
        <pc:sldMkLst>
          <pc:docMk/>
          <pc:sldMk cId="3803660536" sldId="442"/>
        </pc:sldMkLst>
        <pc:spChg chg="add del">
          <ac:chgData name="Renee King" userId="S::reneek@skyward.com::9c893915-05a6-465a-b9ff-45e9622486ae" providerId="AD" clId="Web-{D9DDA6D2-19CD-AC5C-ED55-18DF51A65EA6}" dt="2023-12-20T20:46:29.413" v="34"/>
          <ac:spMkLst>
            <pc:docMk/>
            <pc:sldMk cId="3803660536" sldId="442"/>
            <ac:spMk id="2" creationId="{0A4DC591-A92B-C997-8DCB-CFCCDA4451FE}"/>
          </ac:spMkLst>
        </pc:spChg>
        <pc:spChg chg="add mod">
          <ac:chgData name="Renee King" userId="S::reneek@skyward.com::9c893915-05a6-465a-b9ff-45e9622486ae" providerId="AD" clId="Web-{D9DDA6D2-19CD-AC5C-ED55-18DF51A65EA6}" dt="2023-12-20T20:46:55.930" v="39" actId="14100"/>
          <ac:spMkLst>
            <pc:docMk/>
            <pc:sldMk cId="3803660536" sldId="442"/>
            <ac:spMk id="4" creationId="{1DDC9C67-A188-58C7-4FF4-A71FA994F332}"/>
          </ac:spMkLst>
        </pc:spChg>
        <pc:picChg chg="mod">
          <ac:chgData name="Renee King" userId="S::reneek@skyward.com::9c893915-05a6-465a-b9ff-45e9622486ae" providerId="AD" clId="Web-{D9DDA6D2-19CD-AC5C-ED55-18DF51A65EA6}" dt="2023-12-20T20:47:02.727" v="40" actId="14100"/>
          <ac:picMkLst>
            <pc:docMk/>
            <pc:sldMk cId="3803660536" sldId="442"/>
            <ac:picMk id="3" creationId="{4DD92E6D-C3DE-B3E3-AEC7-319E1418D049}"/>
          </ac:picMkLst>
        </pc:picChg>
      </pc:sldChg>
      <pc:sldChg chg="addSp modSp">
        <pc:chgData name="Renee King" userId="S::reneek@skyward.com::9c893915-05a6-465a-b9ff-45e9622486ae" providerId="AD" clId="Web-{D9DDA6D2-19CD-AC5C-ED55-18DF51A65EA6}" dt="2023-12-20T20:43:29.048" v="7" actId="14100"/>
        <pc:sldMkLst>
          <pc:docMk/>
          <pc:sldMk cId="1188473303" sldId="454"/>
        </pc:sldMkLst>
        <pc:spChg chg="add mod">
          <ac:chgData name="Renee King" userId="S::reneek@skyward.com::9c893915-05a6-465a-b9ff-45e9622486ae" providerId="AD" clId="Web-{D9DDA6D2-19CD-AC5C-ED55-18DF51A65EA6}" dt="2023-12-20T20:43:29.048" v="7" actId="14100"/>
          <ac:spMkLst>
            <pc:docMk/>
            <pc:sldMk cId="1188473303" sldId="454"/>
            <ac:spMk id="5" creationId="{B93972AC-FE96-6B2C-A24B-225D37898576}"/>
          </ac:spMkLst>
        </pc:spChg>
      </pc:sldChg>
      <pc:sldChg chg="modSp">
        <pc:chgData name="Renee King" userId="S::reneek@skyward.com::9c893915-05a6-465a-b9ff-45e9622486ae" providerId="AD" clId="Web-{D9DDA6D2-19CD-AC5C-ED55-18DF51A65EA6}" dt="2023-12-20T20:49:03.684" v="59" actId="20577"/>
        <pc:sldMkLst>
          <pc:docMk/>
          <pc:sldMk cId="1552103083" sldId="466"/>
        </pc:sldMkLst>
        <pc:spChg chg="mod">
          <ac:chgData name="Renee King" userId="S::reneek@skyward.com::9c893915-05a6-465a-b9ff-45e9622486ae" providerId="AD" clId="Web-{D9DDA6D2-19CD-AC5C-ED55-18DF51A65EA6}" dt="2023-12-20T20:49:03.684" v="59" actId="20577"/>
          <ac:spMkLst>
            <pc:docMk/>
            <pc:sldMk cId="1552103083" sldId="466"/>
            <ac:spMk id="4" creationId="{0F6DAD17-AD6B-474C-9795-9B151559AA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Test Builder setup affecting state reporting, EOC,  and Date Passed setup and troubleshooting steps.</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6D2D-1EDD-90F3-25BE-A586CD172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80FD-8F42-E466-E91B-DF5360EC2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505E9-A4B0-E550-C049-9455E14642D0}"/>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C735C360-7CED-94CB-235F-071DEBE37CD5}"/>
              </a:ext>
            </a:extLst>
          </p:cNvPr>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08325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97609-317B-8D5D-F5C6-4EBB91E2E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38BF1-1F63-4B1D-FE88-6AFFAFE16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12971-6D92-6E79-0847-5791F1DD27E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1F6AF5BD-C880-C2AF-4EBA-A4772DE8E84B}"/>
              </a:ext>
            </a:extLst>
          </p:cNvPr>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284288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83DB-1CAE-E4CD-06E3-E6957535B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5FF91-7F0F-2A94-3D9D-D44A430EA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101E5-2FA4-9FDA-A934-6366DF47F31F}"/>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E6F688DB-27ED-2251-925F-422450F6AA36}"/>
              </a:ext>
            </a:extLst>
          </p:cNvPr>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262346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641AB-E619-8A26-5AD9-7697B5166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6352D-A308-74A8-24BE-6A9818680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2E6C2-E312-C403-59BB-B316751506CA}"/>
              </a:ext>
            </a:extLst>
          </p:cNvPr>
          <p:cNvSpPr>
            <a:spLocks noGrp="1"/>
          </p:cNvSpPr>
          <p:nvPr>
            <p:ph type="body" idx="1"/>
          </p:nvPr>
        </p:nvSpPr>
        <p:spPr/>
        <p:txBody>
          <a:bodyPr/>
          <a:lstStyle/>
          <a:p>
            <a:r>
              <a:rPr lang="en-US" dirty="0"/>
              <a:t>Do not update prior year courses – if set it will only update courses based on year selected in import</a:t>
            </a:r>
          </a:p>
          <a:p>
            <a:r>
              <a:rPr lang="en-US" dirty="0"/>
              <a:t>Do not update dropped courses – if set it will not update dropped courses</a:t>
            </a:r>
          </a:p>
          <a:p>
            <a:r>
              <a:rPr lang="en-US" dirty="0"/>
              <a:t>EOC Import Code – this is used to identify the score ranges to grade mark that will be used to populate the EOC Test Grade when the test score is imported.</a:t>
            </a:r>
          </a:p>
          <a:p>
            <a:r>
              <a:rPr lang="en-US" dirty="0"/>
              <a:t>Grade Mark Update – overwrite options</a:t>
            </a:r>
          </a:p>
        </p:txBody>
      </p:sp>
      <p:sp>
        <p:nvSpPr>
          <p:cNvPr id="4" name="Slide Number Placeholder 3">
            <a:extLst>
              <a:ext uri="{FF2B5EF4-FFF2-40B4-BE49-F238E27FC236}">
                <a16:creationId xmlns:a16="http://schemas.microsoft.com/office/drawing/2014/main" id="{08BF4D6E-F37D-CD6E-2F70-28EEEDE9E6D5}"/>
              </a:ext>
            </a:extLst>
          </p:cNvPr>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1755551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1523-8DAC-2B64-EAAA-EA9DF519C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248B1-4AB5-AD9D-3B07-B1F94D3ED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C2125-A8C1-679B-0CB5-26EC34BEF145}"/>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3F23BCF1-24F0-664C-3BD7-BC2EC2DE0A86}"/>
              </a:ext>
            </a:extLst>
          </p:cNvPr>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229679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84C2-2008-DF1B-9689-8F998FAC8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F6807-EAE9-F28D-E86D-00952027B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F82F6-427B-191E-95C9-F1BC3998235C}"/>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8D74A909-261E-856E-75DA-DD897C32555C}"/>
              </a:ext>
            </a:extLst>
          </p:cNvPr>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374975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E84C-1CA5-7BFA-05B9-C6E64E3C9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96912-47D2-E643-9C07-C03EC7B26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05E1B-1317-433D-9580-FE1491BC8313}"/>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EA818AA8-96F7-427E-0340-63449AE2F90B}"/>
              </a:ext>
            </a:extLst>
          </p:cNvPr>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392814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86B2-5456-5F0E-DF5C-39BAB5EC2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B9457-260D-536B-1556-BD08BDE22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88755-453E-FF0C-F187-BD56E213E6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76A2E5-0859-D9D1-53E9-A57CDA8FBBF7}"/>
              </a:ext>
            </a:extLst>
          </p:cNvPr>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2992278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77639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275526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EOC Reminders: Course and tests are linked</a:t>
            </a:r>
          </a:p>
          <a:p>
            <a:r>
              <a:rPr lang="en-US"/>
              <a:t>Grading – EOC method</a:t>
            </a:r>
          </a:p>
          <a:p>
            <a:r>
              <a:rPr lang="en-US"/>
              <a:t>-options</a:t>
            </a:r>
          </a:p>
          <a:p>
            <a:r>
              <a:rPr lang="en-US"/>
              <a:t>Mass Change Selected Grade Mark has been updated to include EOC test grade bucket</a:t>
            </a:r>
          </a:p>
        </p:txBody>
      </p:sp>
      <p:sp>
        <p:nvSpPr>
          <p:cNvPr id="4" name="Slide Number Placeholder 3"/>
          <p:cNvSpPr>
            <a:spLocks noGrp="1"/>
          </p:cNvSpPr>
          <p:nvPr>
            <p:ph type="sldNum" sz="quarter" idx="5"/>
          </p:nvPr>
        </p:nvSpPr>
        <p:spPr/>
        <p:txBody>
          <a:bodyPr/>
          <a:lstStyle/>
          <a:p>
            <a:fld id="{59C1D7F4-8612-364C-AE21-34A5B49E53B3}" type="slidenum">
              <a:rPr lang="en-US" smtClean="0"/>
              <a:t>2</a:t>
            </a:fld>
            <a:endParaRPr lang="en-US"/>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3554521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using the Score Override</a:t>
            </a:r>
          </a:p>
        </p:txBody>
      </p:sp>
      <p:sp>
        <p:nvSpPr>
          <p:cNvPr id="4" name="Slide Number Placeholder 3"/>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445033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484058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246627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logic will look first for an entity level date for the student’s current default entity, and it will use that date if available, otherwise it will use the district level date.</a:t>
            </a:r>
          </a:p>
          <a:p>
            <a:r>
              <a:rPr lang="en-US"/>
              <a:t>If a record for the student’s graduation year is not available, then this logic will not apply for the student.</a:t>
            </a:r>
          </a:p>
        </p:txBody>
      </p:sp>
      <p:sp>
        <p:nvSpPr>
          <p:cNvPr id="4" name="Slide Number Placeholder 3"/>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109295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will see a message on the Assessment  Details if there is a test that based on programmed logic would apply but the test is not set up for date passed.</a:t>
            </a:r>
          </a:p>
        </p:txBody>
      </p:sp>
      <p:sp>
        <p:nvSpPr>
          <p:cNvPr id="4" name="Slide Number Placeholder 3"/>
          <p:cNvSpPr>
            <a:spLocks noGrp="1"/>
          </p:cNvSpPr>
          <p:nvPr>
            <p:ph type="sldNum" sz="quarter" idx="5"/>
          </p:nvPr>
        </p:nvSpPr>
        <p:spPr/>
        <p:txBody>
          <a:bodyPr/>
          <a:lstStyle/>
          <a:p>
            <a:fld id="{59C1D7F4-8612-364C-AE21-34A5B49E53B3}" type="slidenum">
              <a:rPr lang="en-US" smtClean="0"/>
              <a:t>25</a:t>
            </a:fld>
            <a:endParaRPr lang="en-US"/>
          </a:p>
        </p:txBody>
      </p:sp>
    </p:spTree>
    <p:extLst>
      <p:ext uri="{BB962C8B-B14F-4D97-AF65-F5344CB8AC3E}">
        <p14:creationId xmlns:p14="http://schemas.microsoft.com/office/powerpoint/2010/main" val="85684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A19B-143B-3B38-9E4A-06FACD533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45415-B8DD-4873-5686-E96AEDEAE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8560A-557B-9325-4CC3-73228CF4CCAC}"/>
              </a:ext>
            </a:extLst>
          </p:cNvPr>
          <p:cNvSpPr>
            <a:spLocks noGrp="1"/>
          </p:cNvSpPr>
          <p:nvPr>
            <p:ph type="body" idx="1"/>
          </p:nvPr>
        </p:nvSpPr>
        <p:spPr/>
        <p:txBody>
          <a:bodyPr/>
          <a:lstStyle/>
          <a:p>
            <a:r>
              <a:rPr lang="en-US" dirty="0"/>
              <a:t>Security Access to the Assessment Details – need at least a level 1 to view only.  PR 6015130 fixed the access to the Grad </a:t>
            </a:r>
            <a:r>
              <a:rPr lang="en-US" dirty="0" err="1"/>
              <a:t>Reqs</a:t>
            </a:r>
            <a:r>
              <a:rPr lang="en-US" dirty="0"/>
              <a:t> tab and Test Score tab so a level 1 allows user to view the assessment details button.  Came out with Addendum 08.</a:t>
            </a:r>
          </a:p>
        </p:txBody>
      </p:sp>
      <p:sp>
        <p:nvSpPr>
          <p:cNvPr id="4" name="Slide Number Placeholder 3">
            <a:extLst>
              <a:ext uri="{FF2B5EF4-FFF2-40B4-BE49-F238E27FC236}">
                <a16:creationId xmlns:a16="http://schemas.microsoft.com/office/drawing/2014/main" id="{07742F22-39AD-8978-1E19-CF156D1D8B0E}"/>
              </a:ext>
            </a:extLst>
          </p:cNvPr>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621187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BF70-A6C7-9A3B-A1CE-FEA16083A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8EB60-6DA5-8B86-8DC3-708CEC48D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69DA5-0C86-8E42-0FDD-4F7CE9CBF0BD}"/>
              </a:ext>
            </a:extLst>
          </p:cNvPr>
          <p:cNvSpPr>
            <a:spLocks noGrp="1"/>
          </p:cNvSpPr>
          <p:nvPr>
            <p:ph type="body" idx="1"/>
          </p:nvPr>
        </p:nvSpPr>
        <p:spPr/>
        <p:txBody>
          <a:bodyPr/>
          <a:lstStyle/>
          <a:p>
            <a:r>
              <a:rPr lang="en-US"/>
              <a:t>The user will see a message on the Assessment  Details if there is a test that based on programmed logic would apply but the test is not set up for date passed.</a:t>
            </a:r>
          </a:p>
        </p:txBody>
      </p:sp>
      <p:sp>
        <p:nvSpPr>
          <p:cNvPr id="4" name="Slide Number Placeholder 3">
            <a:extLst>
              <a:ext uri="{FF2B5EF4-FFF2-40B4-BE49-F238E27FC236}">
                <a16:creationId xmlns:a16="http://schemas.microsoft.com/office/drawing/2014/main" id="{BCFCA71C-BEC2-0DD3-A3D1-605E1770937D}"/>
              </a:ext>
            </a:extLst>
          </p:cNvPr>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2603300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28</a:t>
            </a:fld>
            <a:endParaRPr lang="en-US"/>
          </a:p>
        </p:txBody>
      </p:sp>
    </p:spTree>
    <p:extLst>
      <p:ext uri="{BB962C8B-B14F-4D97-AF65-F5344CB8AC3E}">
        <p14:creationId xmlns:p14="http://schemas.microsoft.com/office/powerpoint/2010/main" val="955056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29</a:t>
            </a:fld>
            <a:endParaRPr lang="en-US"/>
          </a:p>
        </p:txBody>
      </p:sp>
    </p:spTree>
    <p:extLst>
      <p:ext uri="{BB962C8B-B14F-4D97-AF65-F5344CB8AC3E}">
        <p14:creationId xmlns:p14="http://schemas.microsoft.com/office/powerpoint/2010/main" val="427958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81FD-AEE4-BAFA-6C51-46A64645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F3733-A0B5-7510-5926-C42956A84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B7B96-CAAE-DCB3-C1DB-C46BA509B011}"/>
              </a:ext>
            </a:extLst>
          </p:cNvPr>
          <p:cNvSpPr>
            <a:spLocks noGrp="1"/>
          </p:cNvSpPr>
          <p:nvPr>
            <p:ph type="body" idx="1"/>
          </p:nvPr>
        </p:nvSpPr>
        <p:spPr/>
        <p:txBody>
          <a:bodyPr/>
          <a:lstStyle/>
          <a:p>
            <a:pPr marL="285750" indent="-285750">
              <a:buFont typeface="Arial" panose="020B0604020202020204" pitchFamily="34" charset="0"/>
              <a:buChar char="•"/>
            </a:pPr>
            <a:r>
              <a:rPr lang="en-US" sz="1200" dirty="0">
                <a:solidFill>
                  <a:schemeClr val="bg1"/>
                </a:solidFill>
              </a:rPr>
              <a:t>PR 5981953 - The Date Passed logic has been updated to find the earliest passing combination when averaging ACT test scores. Previously we were only using the highest passing score average instead of the earliest the student passed.</a:t>
            </a:r>
          </a:p>
          <a:p>
            <a:pPr marL="285750" indent="-285750">
              <a:buFont typeface="Arial" panose="020B0604020202020204" pitchFamily="34" charset="0"/>
              <a:buChar char="•"/>
            </a:pPr>
            <a:r>
              <a:rPr lang="en-US" sz="1200" dirty="0">
                <a:solidFill>
                  <a:schemeClr val="bg1"/>
                </a:solidFill>
              </a:rPr>
              <a:t>PR 3711096 – Add limit access to Assessment Details.  New security line item</a:t>
            </a:r>
          </a:p>
        </p:txBody>
      </p:sp>
      <p:sp>
        <p:nvSpPr>
          <p:cNvPr id="4" name="Slide Number Placeholder 3">
            <a:extLst>
              <a:ext uri="{FF2B5EF4-FFF2-40B4-BE49-F238E27FC236}">
                <a16:creationId xmlns:a16="http://schemas.microsoft.com/office/drawing/2014/main" id="{BE407E90-A513-36AC-8DFD-EB252EA4C134}"/>
              </a:ext>
            </a:extLst>
          </p:cNvPr>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310707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1476131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31</a:t>
            </a:fld>
            <a:endParaRPr lang="en-US"/>
          </a:p>
        </p:txBody>
      </p:sp>
    </p:spTree>
    <p:extLst>
      <p:ext uri="{BB962C8B-B14F-4D97-AF65-F5344CB8AC3E}">
        <p14:creationId xmlns:p14="http://schemas.microsoft.com/office/powerpoint/2010/main" val="781640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best search results, go to that area of the software you want documentation for and then select the question mark.</a:t>
            </a:r>
          </a:p>
          <a:p>
            <a:endParaRPr lang="en-US"/>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32</a:t>
            </a:fld>
            <a:endParaRPr lang="en-US"/>
          </a:p>
        </p:txBody>
      </p:sp>
    </p:spTree>
    <p:extLst>
      <p:ext uri="{BB962C8B-B14F-4D97-AF65-F5344CB8AC3E}">
        <p14:creationId xmlns:p14="http://schemas.microsoft.com/office/powerpoint/2010/main" val="435884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updated as state changes are made and our logic/setup updated.</a:t>
            </a:r>
          </a:p>
          <a:p>
            <a:r>
              <a:rPr lang="en-US" dirty="0"/>
              <a:t>You can see changes in the Revision History area.</a:t>
            </a:r>
            <a:endParaRPr lang="en-US" dirty="0">
              <a:cs typeface="Calibri"/>
            </a:endParaRPr>
          </a:p>
          <a:p>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33</a:t>
            </a:fld>
            <a:endParaRPr lang="en-US"/>
          </a:p>
        </p:txBody>
      </p:sp>
    </p:spTree>
    <p:extLst>
      <p:ext uri="{BB962C8B-B14F-4D97-AF65-F5344CB8AC3E}">
        <p14:creationId xmlns:p14="http://schemas.microsoft.com/office/powerpoint/2010/main" val="225794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44880-37BD-0E2D-1422-B02561473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73A2E-09BF-E7EC-D998-95716F554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8974B-553C-9BAB-7B64-77606D71AEBD}"/>
              </a:ext>
            </a:extLst>
          </p:cNvPr>
          <p:cNvSpPr>
            <a:spLocks noGrp="1"/>
          </p:cNvSpPr>
          <p:nvPr>
            <p:ph type="body" idx="1"/>
          </p:nvPr>
        </p:nvSpPr>
        <p:spPr/>
        <p:txBody>
          <a:bodyPr/>
          <a:lstStyle/>
          <a:p>
            <a:r>
              <a:rPr lang="en-US" dirty="0"/>
              <a:t>This document is updated as state changes are made and our logic/setup updated.</a:t>
            </a:r>
          </a:p>
          <a:p>
            <a:r>
              <a:rPr lang="en-US" dirty="0"/>
              <a:t>You can see changes in the Revision History area.</a:t>
            </a:r>
          </a:p>
          <a:p>
            <a:r>
              <a:rPr lang="en-US" dirty="0">
                <a:cs typeface="Calibri"/>
              </a:rPr>
              <a:t>We added the passing scores for the EOC assessments based on state test/subject codes</a:t>
            </a:r>
          </a:p>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CBDD5B3F-49B5-7CFA-F9DD-83F043F71A0B}"/>
              </a:ext>
            </a:extLst>
          </p:cNvPr>
          <p:cNvSpPr>
            <a:spLocks noGrp="1"/>
          </p:cNvSpPr>
          <p:nvPr>
            <p:ph type="sldNum" sz="quarter" idx="5"/>
          </p:nvPr>
        </p:nvSpPr>
        <p:spPr/>
        <p:txBody>
          <a:bodyPr/>
          <a:lstStyle/>
          <a:p>
            <a:fld id="{59C1D7F4-8612-364C-AE21-34A5B49E53B3}" type="slidenum">
              <a:rPr lang="en-US" smtClean="0"/>
              <a:t>34</a:t>
            </a:fld>
            <a:endParaRPr lang="en-US"/>
          </a:p>
        </p:txBody>
      </p:sp>
    </p:spTree>
    <p:extLst>
      <p:ext uri="{BB962C8B-B14F-4D97-AF65-F5344CB8AC3E}">
        <p14:creationId xmlns:p14="http://schemas.microsoft.com/office/powerpoint/2010/main" val="1211430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B6576-CA82-79C4-121F-96B5312A6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ECF28-02CB-E5C1-F9B4-C64B4F29A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66C4B-49DA-AD4E-1FEB-3454E91B7648}"/>
              </a:ext>
            </a:extLst>
          </p:cNvPr>
          <p:cNvSpPr>
            <a:spLocks noGrp="1"/>
          </p:cNvSpPr>
          <p:nvPr>
            <p:ph type="body" idx="1"/>
          </p:nvPr>
        </p:nvSpPr>
        <p:spPr/>
        <p:txBody>
          <a:bodyPr/>
          <a:lstStyle/>
          <a:p>
            <a:r>
              <a:rPr lang="en-US" dirty="0"/>
              <a:t>This document is updated as state changes are made and our logic/setup updated.</a:t>
            </a:r>
          </a:p>
          <a:p>
            <a:r>
              <a:rPr lang="en-US" dirty="0"/>
              <a:t>You can see changes in the Revision History area.</a:t>
            </a:r>
          </a:p>
          <a:p>
            <a:r>
              <a:rPr lang="en-US" dirty="0">
                <a:cs typeface="Calibri"/>
              </a:rPr>
              <a:t>We added the passing scores for the EOC assessments based on state test/subject codes</a:t>
            </a:r>
          </a:p>
          <a:p>
            <a:endParaRPr lang="en-US" dirty="0">
              <a:cs typeface="Calibri"/>
            </a:endParaRPr>
          </a:p>
          <a:p>
            <a:endParaRPr lang="en-US" dirty="0"/>
          </a:p>
        </p:txBody>
      </p:sp>
      <p:sp>
        <p:nvSpPr>
          <p:cNvPr id="4" name="Slide Number Placeholder 3">
            <a:extLst>
              <a:ext uri="{FF2B5EF4-FFF2-40B4-BE49-F238E27FC236}">
                <a16:creationId xmlns:a16="http://schemas.microsoft.com/office/drawing/2014/main" id="{A2F31EB9-3F2B-71C2-8CF7-5E61CB009E16}"/>
              </a:ext>
            </a:extLst>
          </p:cNvPr>
          <p:cNvSpPr>
            <a:spLocks noGrp="1"/>
          </p:cNvSpPr>
          <p:nvPr>
            <p:ph type="sldNum" sz="quarter" idx="5"/>
          </p:nvPr>
        </p:nvSpPr>
        <p:spPr/>
        <p:txBody>
          <a:bodyPr/>
          <a:lstStyle/>
          <a:p>
            <a:fld id="{59C1D7F4-8612-364C-AE21-34A5B49E53B3}" type="slidenum">
              <a:rPr lang="en-US" smtClean="0"/>
              <a:t>35</a:t>
            </a:fld>
            <a:endParaRPr lang="en-US"/>
          </a:p>
        </p:txBody>
      </p:sp>
    </p:spTree>
    <p:extLst>
      <p:ext uri="{BB962C8B-B14F-4D97-AF65-F5344CB8AC3E}">
        <p14:creationId xmlns:p14="http://schemas.microsoft.com/office/powerpoint/2010/main" val="4120829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EOC Reminders: Course and tests are linked</a:t>
            </a:r>
          </a:p>
          <a:p>
            <a:r>
              <a:rPr lang="en-US" dirty="0"/>
              <a:t>Grading – EOC method set up</a:t>
            </a:r>
            <a:endParaRPr lang="en-US" dirty="0">
              <a:cs typeface="Calibri"/>
            </a:endParaRPr>
          </a:p>
          <a:p>
            <a:r>
              <a:rPr lang="en-US" dirty="0"/>
              <a:t>Mass Change Selected Grade Mark has been updated to include EOC test grade bucket</a:t>
            </a:r>
            <a:endParaRPr lang="en-US" dirty="0">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36</a:t>
            </a:fld>
            <a:endParaRPr lang="en-US"/>
          </a:p>
        </p:txBody>
      </p:sp>
    </p:spTree>
    <p:extLst>
      <p:ext uri="{BB962C8B-B14F-4D97-AF65-F5344CB8AC3E}">
        <p14:creationId xmlns:p14="http://schemas.microsoft.com/office/powerpoint/2010/main" val="2323283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 5990941 -The state has posted new scale scores for the FAA Algebra 1 and Geometry tests.  We will need to end the current tests taken prior to Spring 2025 and start new score ranges with Spring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5994638  - The state has posted new scale scores for the FAA Algebra 1 and Geometry tests.  We need to update the Date Passed Mathematic logic and EOC Scores for Algebra 1 and Geometry to use the new scores beginning with Spring Test scores.  Tests taken prior to May 1 should use the old passing scores and tests taken after May 1 should use the new scores.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PR 5974729 - The state has updated the valid EOC courses and we need to update our Pre-ID valid EOC course list to match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Biology - remove course 2000850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a:cs typeface="Calibri"/>
              </a:rPr>
              <a:t>US History - remove course 2100390</a:t>
            </a:r>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37</a:t>
            </a:fld>
            <a:endParaRPr lang="en-US"/>
          </a:p>
        </p:txBody>
      </p:sp>
    </p:spTree>
    <p:extLst>
      <p:ext uri="{BB962C8B-B14F-4D97-AF65-F5344CB8AC3E}">
        <p14:creationId xmlns:p14="http://schemas.microsoft.com/office/powerpoint/2010/main" val="1004467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38</a:t>
            </a:fld>
            <a:endParaRPr lang="en-US"/>
          </a:p>
        </p:txBody>
      </p:sp>
    </p:spTree>
    <p:extLst>
      <p:ext uri="{BB962C8B-B14F-4D97-AF65-F5344CB8AC3E}">
        <p14:creationId xmlns:p14="http://schemas.microsoft.com/office/powerpoint/2010/main" val="412308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39</a:t>
            </a:fld>
            <a:endParaRPr lang="en-US"/>
          </a:p>
        </p:txBody>
      </p:sp>
    </p:spTree>
    <p:extLst>
      <p:ext uri="{BB962C8B-B14F-4D97-AF65-F5344CB8AC3E}">
        <p14:creationId xmlns:p14="http://schemas.microsoft.com/office/powerpoint/2010/main" val="259618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C740-5A40-C3D9-50E9-559294C87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F8E1A-6C31-7E2F-7824-A1D53B3E9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9B5DF-97F5-CC8A-8D6B-64B09517932E}"/>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E01F1FD7-53FF-F7A1-FE91-9F8AB2180A20}"/>
              </a:ext>
            </a:extLst>
          </p:cNvPr>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170925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D7DA-032E-ED7B-ECDE-999DD9048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929B1-C3E9-30C2-2163-14259E0EF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C94D9-E14E-27E5-B8BF-56B6CEF01676}"/>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981A4669-5BE8-E466-FAFE-B663757873F6}"/>
              </a:ext>
            </a:extLst>
          </p:cNvPr>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270104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3B24-FA96-F8AD-D2BF-B351D5E56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3013B-720A-64A9-B876-C3290B2B3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F5F49-85B9-FC66-D577-C9E2E87F7E2C}"/>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F839D01B-017B-222B-D64B-3FA5B6142A68}"/>
              </a:ext>
            </a:extLst>
          </p:cNvPr>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228610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215856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17D3-0002-33B8-8B72-D03EBC56E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F72BE-72DE-3A2B-BFB9-8022FEE4C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BB9E3-67D6-7260-75A3-163CFA6C5125}"/>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D7F56AB5-EE05-C8CD-688B-1A59405889C4}"/>
              </a:ext>
            </a:extLst>
          </p:cNvPr>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5799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14A6-3C27-718E-C1CE-A096F9FE4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96FFA-F495-1532-0E1D-29B926ACE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E09C1-40BB-71A5-D983-1754C302D9A0}"/>
              </a:ext>
            </a:extLst>
          </p:cNvPr>
          <p:cNvSpPr>
            <a:spLocks noGrp="1"/>
          </p:cNvSpPr>
          <p:nvPr>
            <p:ph type="body" idx="1"/>
          </p:nvPr>
        </p:nvSpPr>
        <p:spPr/>
        <p:txBody>
          <a:bodyPr/>
          <a:lstStyle/>
          <a:p>
            <a:r>
              <a:rPr lang="en-US" dirty="0"/>
              <a:t>T-Score Setup – this is only used for legacy tests and should not be setup up.</a:t>
            </a:r>
          </a:p>
          <a:p>
            <a:r>
              <a:rPr lang="en-US" dirty="0"/>
              <a:t>Score Ranges Override - EOC score range overrides have been added to EOC Details in Test Builder to accommodate the provisional scores that affect Algebra 1 and Geometry passing scores. NOTE: This area is no longer needed to specify different score ranges as the state had added new test score subject content codes to identity tests using provisional score ranges.</a:t>
            </a:r>
          </a:p>
        </p:txBody>
      </p:sp>
      <p:sp>
        <p:nvSpPr>
          <p:cNvPr id="4" name="Slide Number Placeholder 3">
            <a:extLst>
              <a:ext uri="{FF2B5EF4-FFF2-40B4-BE49-F238E27FC236}">
                <a16:creationId xmlns:a16="http://schemas.microsoft.com/office/drawing/2014/main" id="{7FA1DF47-9339-2936-BEFE-126C2926BCAB}"/>
              </a:ext>
            </a:extLst>
          </p:cNvPr>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281279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a:t>PRESENTATION</a:t>
            </a:r>
            <a:br>
              <a:rPr lang="en-US"/>
            </a:br>
            <a:r>
              <a:rPr lang="en-US"/>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a:solidFill>
                  <a:schemeClr val="tx1"/>
                </a:solidFill>
              </a:rPr>
              <a:t>bullet point 1</a:t>
            </a:r>
          </a:p>
          <a:p>
            <a:r>
              <a:rPr lang="en-US" sz="1200">
                <a:solidFill>
                  <a:schemeClr val="tx1"/>
                </a:solidFill>
              </a:rPr>
              <a:t>bullet point 2</a:t>
            </a:r>
          </a:p>
          <a:p>
            <a:r>
              <a:rPr lang="en-US" sz="1200" baseline="0">
                <a:solidFill>
                  <a:schemeClr val="tx1"/>
                </a:solidFill>
              </a:rPr>
              <a:t>b</a:t>
            </a:r>
            <a:r>
              <a:rPr lang="en-US" sz="1200">
                <a:solidFill>
                  <a:schemeClr val="tx1"/>
                </a:solidFill>
              </a:rPr>
              <a:t>ullet point</a:t>
            </a:r>
            <a:r>
              <a:rPr lang="en-US" sz="1200" baseline="0">
                <a:solidFill>
                  <a:schemeClr val="tx1"/>
                </a:solidFill>
              </a:rPr>
              <a:t> 3</a:t>
            </a:r>
            <a:r>
              <a:rPr lang="en-US"/>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a:t>Text box</a:t>
            </a:r>
            <a:r>
              <a:rPr lang="mr-IN"/>
              <a:t>…</a:t>
            </a:r>
            <a:r>
              <a:rPr lang="en-US"/>
              <a:t>.</a:t>
            </a:r>
          </a:p>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868" y="4621102"/>
            <a:ext cx="6617532" cy="1781530"/>
          </a:xfrm>
        </p:spPr>
        <p:txBody>
          <a:bodyPr>
            <a:normAutofit/>
          </a:bodyPr>
          <a:lstStyle/>
          <a:p>
            <a:r>
              <a:rPr lang="en-US" sz="4000"/>
              <a:t>Test Scores/EOC</a:t>
            </a:r>
            <a:br>
              <a:rPr lang="en-US"/>
            </a:br>
            <a:endParaRPr lang="en-US"/>
          </a:p>
        </p:txBody>
      </p:sp>
      <p:sp>
        <p:nvSpPr>
          <p:cNvPr id="5" name="Subtitle 4"/>
          <p:cNvSpPr>
            <a:spLocks noGrp="1"/>
          </p:cNvSpPr>
          <p:nvPr>
            <p:ph type="subTitle" idx="1"/>
          </p:nvPr>
        </p:nvSpPr>
        <p:spPr/>
        <p:txBody>
          <a:bodyPr>
            <a:normAutofit fontScale="92500" lnSpcReduction="10000"/>
          </a:bodyPr>
          <a:lstStyle/>
          <a:p>
            <a:r>
              <a:rPr lang="en-US" dirty="0"/>
              <a:t>Florida User </a:t>
            </a:r>
            <a:r>
              <a:rPr lang="en-US"/>
              <a:t>Group 2024-2025</a:t>
            </a:r>
            <a:endParaRPr lang="en-US" dirty="0"/>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8BFC-6D11-8B54-63DD-9C6E2C5F1DF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3A2BB20-026A-2846-9CA5-A0397C1E25C3}"/>
              </a:ext>
            </a:extLst>
          </p:cNvPr>
          <p:cNvSpPr txBox="1">
            <a:spLocks/>
          </p:cNvSpPr>
          <p:nvPr/>
        </p:nvSpPr>
        <p:spPr>
          <a:xfrm>
            <a:off x="135883" y="256204"/>
            <a:ext cx="2952550" cy="398081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6014735 - Updated logic for District Defined Average/Summation to work across two versions of the same test (using the same State Code and same Subject Codes on each test).</a:t>
            </a:r>
          </a:p>
        </p:txBody>
      </p:sp>
      <p:sp>
        <p:nvSpPr>
          <p:cNvPr id="2" name="TextBox 1">
            <a:extLst>
              <a:ext uri="{FF2B5EF4-FFF2-40B4-BE49-F238E27FC236}">
                <a16:creationId xmlns:a16="http://schemas.microsoft.com/office/drawing/2014/main" id="{158B982B-BC50-F716-495F-4C95494D7EC3}"/>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Students &gt; Student Profile &gt; Test Scores &gt; Assessment Details</a:t>
            </a:r>
          </a:p>
        </p:txBody>
      </p:sp>
      <p:sp>
        <p:nvSpPr>
          <p:cNvPr id="7" name="TextBox 6">
            <a:extLst>
              <a:ext uri="{FF2B5EF4-FFF2-40B4-BE49-F238E27FC236}">
                <a16:creationId xmlns:a16="http://schemas.microsoft.com/office/drawing/2014/main" id="{7CE559AE-3807-9137-7146-0B9FC748463F}"/>
              </a:ext>
            </a:extLst>
          </p:cNvPr>
          <p:cNvSpPr txBox="1"/>
          <p:nvPr/>
        </p:nvSpPr>
        <p:spPr>
          <a:xfrm>
            <a:off x="3401840" y="488948"/>
            <a:ext cx="8280170" cy="369332"/>
          </a:xfrm>
          <a:prstGeom prst="rect">
            <a:avLst/>
          </a:prstGeom>
          <a:noFill/>
        </p:spPr>
        <p:txBody>
          <a:bodyPr wrap="square">
            <a:spAutoFit/>
          </a:bodyPr>
          <a:lstStyle/>
          <a:p>
            <a:r>
              <a:rPr lang="en-US" dirty="0"/>
              <a:t>The CLT summation is using scores from both versions of the CLT test.</a:t>
            </a:r>
          </a:p>
        </p:txBody>
      </p:sp>
      <p:pic>
        <p:nvPicPr>
          <p:cNvPr id="5" name="Picture 4">
            <a:extLst>
              <a:ext uri="{FF2B5EF4-FFF2-40B4-BE49-F238E27FC236}">
                <a16:creationId xmlns:a16="http://schemas.microsoft.com/office/drawing/2014/main" id="{4A99E0B0-B510-F692-5552-C39E4C9A5F37}"/>
              </a:ext>
            </a:extLst>
          </p:cNvPr>
          <p:cNvPicPr>
            <a:picLocks noChangeAspect="1"/>
          </p:cNvPicPr>
          <p:nvPr/>
        </p:nvPicPr>
        <p:blipFill>
          <a:blip r:embed="rId3"/>
          <a:stretch>
            <a:fillRect/>
          </a:stretch>
        </p:blipFill>
        <p:spPr>
          <a:xfrm>
            <a:off x="3560969" y="1478984"/>
            <a:ext cx="7620062" cy="4361828"/>
          </a:xfrm>
          <a:prstGeom prst="rect">
            <a:avLst/>
          </a:prstGeom>
          <a:ln>
            <a:solidFill>
              <a:schemeClr val="tx1"/>
            </a:solidFill>
          </a:ln>
        </p:spPr>
      </p:pic>
    </p:spTree>
    <p:extLst>
      <p:ext uri="{BB962C8B-B14F-4D97-AF65-F5344CB8AC3E}">
        <p14:creationId xmlns:p14="http://schemas.microsoft.com/office/powerpoint/2010/main" val="235842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3A71-4A44-5DA4-F0F8-10E2AF51D45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C134CD9-FB5C-EF1C-9920-D1FB37B0F98F}"/>
              </a:ext>
            </a:extLst>
          </p:cNvPr>
          <p:cNvSpPr txBox="1">
            <a:spLocks/>
          </p:cNvSpPr>
          <p:nvPr/>
        </p:nvSpPr>
        <p:spPr>
          <a:xfrm>
            <a:off x="135883" y="256204"/>
            <a:ext cx="2952550" cy="398081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r>
              <a:rPr lang="en-US" sz="1200" dirty="0"/>
              <a:t>Course Links – be sure to include  TR00 courses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Import Setup – used to determine what data us imported, overwritten, what school years for courses to include.</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Curriculum Links – allows you to link courses by using curriculum keys instead of course links.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Score Range Overrides – no longer needed</a:t>
            </a:r>
          </a:p>
        </p:txBody>
      </p:sp>
      <p:sp>
        <p:nvSpPr>
          <p:cNvPr id="2" name="TextBox 1">
            <a:extLst>
              <a:ext uri="{FF2B5EF4-FFF2-40B4-BE49-F238E27FC236}">
                <a16:creationId xmlns:a16="http://schemas.microsoft.com/office/drawing/2014/main" id="{667FC933-1AED-77DA-3D23-93278B512EF0}"/>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EOC Details</a:t>
            </a:r>
          </a:p>
        </p:txBody>
      </p:sp>
      <p:sp>
        <p:nvSpPr>
          <p:cNvPr id="7" name="TextBox 6">
            <a:extLst>
              <a:ext uri="{FF2B5EF4-FFF2-40B4-BE49-F238E27FC236}">
                <a16:creationId xmlns:a16="http://schemas.microsoft.com/office/drawing/2014/main" id="{91A995D7-1DE3-8610-3789-304B31B4CD83}"/>
              </a:ext>
            </a:extLst>
          </p:cNvPr>
          <p:cNvSpPr txBox="1"/>
          <p:nvPr/>
        </p:nvSpPr>
        <p:spPr>
          <a:xfrm>
            <a:off x="3776153" y="470780"/>
            <a:ext cx="7590295" cy="369332"/>
          </a:xfrm>
          <a:prstGeom prst="rect">
            <a:avLst/>
          </a:prstGeom>
          <a:noFill/>
        </p:spPr>
        <p:txBody>
          <a:bodyPr wrap="square" rtlCol="0">
            <a:spAutoFit/>
          </a:bodyPr>
          <a:lstStyle/>
          <a:p>
            <a:r>
              <a:rPr lang="en-US" dirty="0"/>
              <a:t>The following slides will go over the areas under EOC Details.</a:t>
            </a:r>
          </a:p>
        </p:txBody>
      </p:sp>
      <p:pic>
        <p:nvPicPr>
          <p:cNvPr id="9" name="Picture 8">
            <a:extLst>
              <a:ext uri="{FF2B5EF4-FFF2-40B4-BE49-F238E27FC236}">
                <a16:creationId xmlns:a16="http://schemas.microsoft.com/office/drawing/2014/main" id="{739EF0FF-BA47-F9E5-A9B8-2B27DA8B7498}"/>
              </a:ext>
            </a:extLst>
          </p:cNvPr>
          <p:cNvPicPr>
            <a:picLocks noChangeAspect="1"/>
          </p:cNvPicPr>
          <p:nvPr/>
        </p:nvPicPr>
        <p:blipFill>
          <a:blip r:embed="rId3"/>
          <a:stretch>
            <a:fillRect/>
          </a:stretch>
        </p:blipFill>
        <p:spPr>
          <a:xfrm>
            <a:off x="3449905" y="1434182"/>
            <a:ext cx="8242790" cy="3344443"/>
          </a:xfrm>
          <a:prstGeom prst="rect">
            <a:avLst/>
          </a:prstGeom>
          <a:ln>
            <a:solidFill>
              <a:schemeClr val="tx1"/>
            </a:solidFill>
          </a:ln>
        </p:spPr>
      </p:pic>
    </p:spTree>
    <p:extLst>
      <p:ext uri="{BB962C8B-B14F-4D97-AF65-F5344CB8AC3E}">
        <p14:creationId xmlns:p14="http://schemas.microsoft.com/office/powerpoint/2010/main" val="291191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53B0-479A-9787-9C5D-8716A7278A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D02AB58-0541-A55A-297A-03E8A0B272BE}"/>
              </a:ext>
            </a:extLst>
          </p:cNvPr>
          <p:cNvSpPr txBox="1">
            <a:spLocks/>
          </p:cNvSpPr>
          <p:nvPr/>
        </p:nvSpPr>
        <p:spPr>
          <a:xfrm>
            <a:off x="135883" y="256204"/>
            <a:ext cx="2855511" cy="30302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r>
              <a:rPr lang="en-US" sz="1200" dirty="0"/>
              <a:t>Course Links – be sure to include  all possible courses that a student could take or have taken to meet the requirements</a:t>
            </a:r>
          </a:p>
          <a:p>
            <a:pPr marL="457200" indent="-457200">
              <a:buFont typeface="Arial" panose="020B0604020202020204" pitchFamily="34" charset="0"/>
              <a:buChar char="•"/>
            </a:pPr>
            <a:endParaRPr lang="en-US" sz="1200" dirty="0"/>
          </a:p>
        </p:txBody>
      </p:sp>
      <p:sp>
        <p:nvSpPr>
          <p:cNvPr id="2" name="TextBox 1">
            <a:extLst>
              <a:ext uri="{FF2B5EF4-FFF2-40B4-BE49-F238E27FC236}">
                <a16:creationId xmlns:a16="http://schemas.microsoft.com/office/drawing/2014/main" id="{523BBEF8-1276-9309-4CA3-08D7A8F9FE18}"/>
              </a:ext>
            </a:extLst>
          </p:cNvPr>
          <p:cNvSpPr txBox="1"/>
          <p:nvPr/>
        </p:nvSpPr>
        <p:spPr>
          <a:xfrm>
            <a:off x="135883" y="5216123"/>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pic>
        <p:nvPicPr>
          <p:cNvPr id="4" name="Picture 3">
            <a:extLst>
              <a:ext uri="{FF2B5EF4-FFF2-40B4-BE49-F238E27FC236}">
                <a16:creationId xmlns:a16="http://schemas.microsoft.com/office/drawing/2014/main" id="{7C544AE5-BFB8-7F48-C199-853D1ECEAE40}"/>
              </a:ext>
            </a:extLst>
          </p:cNvPr>
          <p:cNvPicPr>
            <a:picLocks noChangeAspect="1"/>
          </p:cNvPicPr>
          <p:nvPr/>
        </p:nvPicPr>
        <p:blipFill>
          <a:blip r:embed="rId3"/>
          <a:stretch>
            <a:fillRect/>
          </a:stretch>
        </p:blipFill>
        <p:spPr>
          <a:xfrm>
            <a:off x="3776153" y="1322394"/>
            <a:ext cx="7590295" cy="4091578"/>
          </a:xfrm>
          <a:prstGeom prst="rect">
            <a:avLst/>
          </a:prstGeom>
          <a:ln>
            <a:solidFill>
              <a:schemeClr val="tx1"/>
            </a:solidFill>
          </a:ln>
        </p:spPr>
      </p:pic>
      <p:sp>
        <p:nvSpPr>
          <p:cNvPr id="7" name="TextBox 6">
            <a:extLst>
              <a:ext uri="{FF2B5EF4-FFF2-40B4-BE49-F238E27FC236}">
                <a16:creationId xmlns:a16="http://schemas.microsoft.com/office/drawing/2014/main" id="{DAFA0E57-F7B5-A63E-1DF5-4F23163781AC}"/>
              </a:ext>
            </a:extLst>
          </p:cNvPr>
          <p:cNvSpPr txBox="1"/>
          <p:nvPr/>
        </p:nvSpPr>
        <p:spPr>
          <a:xfrm>
            <a:off x="3776153" y="470780"/>
            <a:ext cx="7590295" cy="646331"/>
          </a:xfrm>
          <a:prstGeom prst="rect">
            <a:avLst/>
          </a:prstGeom>
          <a:noFill/>
        </p:spPr>
        <p:txBody>
          <a:bodyPr wrap="square" rtlCol="0">
            <a:spAutoFit/>
          </a:bodyPr>
          <a:lstStyle/>
          <a:p>
            <a:r>
              <a:rPr lang="en-US" dirty="0"/>
              <a:t>If a course is not applying for EOC, make sure the course has been linked to the EOC, this includes courses from TR00, Virtual, and Middle School Courses.</a:t>
            </a:r>
          </a:p>
        </p:txBody>
      </p:sp>
    </p:spTree>
    <p:extLst>
      <p:ext uri="{BB962C8B-B14F-4D97-AF65-F5344CB8AC3E}">
        <p14:creationId xmlns:p14="http://schemas.microsoft.com/office/powerpoint/2010/main" val="109744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DC426-7A80-3C12-9193-0958C307E77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87D3E4-1BB6-3CCC-E459-B9E442002EB1}"/>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Import Setup – used to determine what data us imported, overwritten, what school years for courses to include.</a:t>
            </a:r>
          </a:p>
          <a:p>
            <a:pPr marL="457200" indent="-457200">
              <a:buFont typeface="Arial" panose="020B0604020202020204" pitchFamily="34" charset="0"/>
              <a:buChar char="•"/>
            </a:pPr>
            <a:endParaRPr lang="en-US" sz="1200" dirty="0"/>
          </a:p>
        </p:txBody>
      </p:sp>
      <p:sp>
        <p:nvSpPr>
          <p:cNvPr id="2" name="TextBox 1">
            <a:extLst>
              <a:ext uri="{FF2B5EF4-FFF2-40B4-BE49-F238E27FC236}">
                <a16:creationId xmlns:a16="http://schemas.microsoft.com/office/drawing/2014/main" id="{12CB018D-60D9-5D8F-01F6-8CE57C0EC994}"/>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35DF56D9-D6BC-CB45-62D8-4DE1D236293C}"/>
              </a:ext>
            </a:extLst>
          </p:cNvPr>
          <p:cNvSpPr txBox="1"/>
          <p:nvPr/>
        </p:nvSpPr>
        <p:spPr>
          <a:xfrm>
            <a:off x="3776153" y="470780"/>
            <a:ext cx="7590295" cy="646331"/>
          </a:xfrm>
          <a:prstGeom prst="rect">
            <a:avLst/>
          </a:prstGeom>
          <a:noFill/>
        </p:spPr>
        <p:txBody>
          <a:bodyPr wrap="square" rtlCol="0">
            <a:spAutoFit/>
          </a:bodyPr>
          <a:lstStyle/>
          <a:p>
            <a:r>
              <a:rPr lang="en-US" dirty="0"/>
              <a:t>Import Setup – used when importing test scores to indicate how courses should be processed and where to populate the score.</a:t>
            </a:r>
          </a:p>
        </p:txBody>
      </p:sp>
      <p:pic>
        <p:nvPicPr>
          <p:cNvPr id="9" name="Picture 8">
            <a:extLst>
              <a:ext uri="{FF2B5EF4-FFF2-40B4-BE49-F238E27FC236}">
                <a16:creationId xmlns:a16="http://schemas.microsoft.com/office/drawing/2014/main" id="{A1679087-0B6A-E1B5-AC53-D79EB6F5B8FE}"/>
              </a:ext>
            </a:extLst>
          </p:cNvPr>
          <p:cNvPicPr>
            <a:picLocks noChangeAspect="1"/>
          </p:cNvPicPr>
          <p:nvPr/>
        </p:nvPicPr>
        <p:blipFill>
          <a:blip r:embed="rId3"/>
          <a:stretch>
            <a:fillRect/>
          </a:stretch>
        </p:blipFill>
        <p:spPr>
          <a:xfrm>
            <a:off x="3776153" y="1232097"/>
            <a:ext cx="7227764" cy="4789482"/>
          </a:xfrm>
          <a:prstGeom prst="rect">
            <a:avLst/>
          </a:prstGeom>
          <a:ln>
            <a:solidFill>
              <a:schemeClr val="tx1"/>
            </a:solidFill>
          </a:ln>
        </p:spPr>
      </p:pic>
    </p:spTree>
    <p:extLst>
      <p:ext uri="{BB962C8B-B14F-4D97-AF65-F5344CB8AC3E}">
        <p14:creationId xmlns:p14="http://schemas.microsoft.com/office/powerpoint/2010/main" val="293177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1FD4-B35E-1D63-1B10-1DEDCE604C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AFF62A-08D3-C5B8-11A5-83D69D75F9CF}"/>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r>
              <a:rPr lang="en-US" sz="1200" dirty="0"/>
              <a:t>PR 6011893 – Updates:</a:t>
            </a:r>
          </a:p>
          <a:p>
            <a:pPr marL="457200" indent="-457200">
              <a:buFont typeface="Arial" panose="020B0604020202020204" pitchFamily="34" charset="0"/>
              <a:buChar char="•"/>
            </a:pPr>
            <a:r>
              <a:rPr lang="en-US" sz="1200" dirty="0"/>
              <a:t>1. Allow T-Score Setup to be removed/deleted</a:t>
            </a:r>
          </a:p>
          <a:p>
            <a:pPr marL="457200" indent="-457200">
              <a:buFont typeface="Arial" panose="020B0604020202020204" pitchFamily="34" charset="0"/>
              <a:buChar char="•"/>
            </a:pPr>
            <a:r>
              <a:rPr lang="en-US" sz="1200" dirty="0"/>
              <a:t>2. Add warning message indicating 'This area is for legacy tests and should not be used on new test setup without consulting Skyward'</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004DED82-2BBE-77DC-1CF6-E918BAC6282A}"/>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6947159D-D4ED-9225-3773-6A58E3221A0B}"/>
              </a:ext>
            </a:extLst>
          </p:cNvPr>
          <p:cNvSpPr txBox="1"/>
          <p:nvPr/>
        </p:nvSpPr>
        <p:spPr>
          <a:xfrm>
            <a:off x="3776153" y="470780"/>
            <a:ext cx="7590295" cy="923330"/>
          </a:xfrm>
          <a:prstGeom prst="rect">
            <a:avLst/>
          </a:prstGeom>
          <a:noFill/>
        </p:spPr>
        <p:txBody>
          <a:bodyPr wrap="square" rtlCol="0">
            <a:spAutoFit/>
          </a:bodyPr>
          <a:lstStyle/>
          <a:p>
            <a:r>
              <a:rPr lang="en-US" dirty="0"/>
              <a:t>T-scores should only be used for ‘legacy’ tests. PR 6011893 will be updating this area in a future addendum to add a warning message as well as allow setup to be deleted.</a:t>
            </a:r>
          </a:p>
        </p:txBody>
      </p:sp>
      <p:pic>
        <p:nvPicPr>
          <p:cNvPr id="4" name="Picture 3">
            <a:extLst>
              <a:ext uri="{FF2B5EF4-FFF2-40B4-BE49-F238E27FC236}">
                <a16:creationId xmlns:a16="http://schemas.microsoft.com/office/drawing/2014/main" id="{F144D000-7826-2B89-30A8-7D9FA4651655}"/>
              </a:ext>
            </a:extLst>
          </p:cNvPr>
          <p:cNvPicPr>
            <a:picLocks noChangeAspect="1"/>
          </p:cNvPicPr>
          <p:nvPr/>
        </p:nvPicPr>
        <p:blipFill>
          <a:blip r:embed="rId3"/>
          <a:stretch>
            <a:fillRect/>
          </a:stretch>
        </p:blipFill>
        <p:spPr>
          <a:xfrm>
            <a:off x="3779171" y="1529912"/>
            <a:ext cx="4145629" cy="2912341"/>
          </a:xfrm>
          <a:prstGeom prst="rect">
            <a:avLst/>
          </a:prstGeom>
          <a:ln>
            <a:solidFill>
              <a:schemeClr val="tx1"/>
            </a:solidFill>
          </a:ln>
        </p:spPr>
      </p:pic>
      <p:pic>
        <p:nvPicPr>
          <p:cNvPr id="8" name="Picture 7">
            <a:extLst>
              <a:ext uri="{FF2B5EF4-FFF2-40B4-BE49-F238E27FC236}">
                <a16:creationId xmlns:a16="http://schemas.microsoft.com/office/drawing/2014/main" id="{773E88F1-E5AC-94CD-7729-E02AFC069AF2}"/>
              </a:ext>
            </a:extLst>
          </p:cNvPr>
          <p:cNvPicPr>
            <a:picLocks noChangeAspect="1"/>
          </p:cNvPicPr>
          <p:nvPr/>
        </p:nvPicPr>
        <p:blipFill>
          <a:blip r:embed="rId4"/>
          <a:stretch>
            <a:fillRect/>
          </a:stretch>
        </p:blipFill>
        <p:spPr>
          <a:xfrm>
            <a:off x="6716927" y="3177767"/>
            <a:ext cx="4301140" cy="3381693"/>
          </a:xfrm>
          <a:prstGeom prst="rect">
            <a:avLst/>
          </a:prstGeom>
          <a:ln>
            <a:solidFill>
              <a:schemeClr val="tx1"/>
            </a:solidFill>
          </a:ln>
        </p:spPr>
      </p:pic>
    </p:spTree>
    <p:extLst>
      <p:ext uri="{BB962C8B-B14F-4D97-AF65-F5344CB8AC3E}">
        <p14:creationId xmlns:p14="http://schemas.microsoft.com/office/powerpoint/2010/main" val="29738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96C6-4311-AB16-EF57-24A2E827184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0827EC6-576D-B281-08B3-125A709CDAB2}"/>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Curriculum Links – allows you to link courses by using curriculum keys instead of course links.</a:t>
            </a:r>
          </a:p>
          <a:p>
            <a:pPr marL="457200" indent="-457200">
              <a:buFont typeface="Arial" panose="020B0604020202020204" pitchFamily="34" charset="0"/>
              <a:buChar char="•"/>
            </a:pPr>
            <a:r>
              <a:rPr lang="en-US" sz="1200" dirty="0"/>
              <a:t>Should only be used if ALL courses linked to the curriculum should apply</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EC8497F0-1232-0D02-EA1B-C9E881B82382}"/>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1F02DD4D-3185-0DB8-48DE-3E96674B003E}"/>
              </a:ext>
            </a:extLst>
          </p:cNvPr>
          <p:cNvSpPr txBox="1"/>
          <p:nvPr/>
        </p:nvSpPr>
        <p:spPr>
          <a:xfrm>
            <a:off x="3776153" y="470780"/>
            <a:ext cx="7590295" cy="646331"/>
          </a:xfrm>
          <a:prstGeom prst="rect">
            <a:avLst/>
          </a:prstGeom>
          <a:noFill/>
        </p:spPr>
        <p:txBody>
          <a:bodyPr wrap="square" rtlCol="0">
            <a:spAutoFit/>
          </a:bodyPr>
          <a:lstStyle/>
          <a:p>
            <a:r>
              <a:rPr lang="en-US" dirty="0"/>
              <a:t>This area should only be used if ALL courses linked to the selected curriculum keys should apply for this test.  If not, then use the Course Links area above.</a:t>
            </a:r>
          </a:p>
        </p:txBody>
      </p:sp>
      <p:pic>
        <p:nvPicPr>
          <p:cNvPr id="5" name="Picture 4">
            <a:extLst>
              <a:ext uri="{FF2B5EF4-FFF2-40B4-BE49-F238E27FC236}">
                <a16:creationId xmlns:a16="http://schemas.microsoft.com/office/drawing/2014/main" id="{5F7D2933-5615-69DD-3A12-F0D7C3BA5E53}"/>
              </a:ext>
            </a:extLst>
          </p:cNvPr>
          <p:cNvPicPr>
            <a:picLocks noChangeAspect="1"/>
          </p:cNvPicPr>
          <p:nvPr/>
        </p:nvPicPr>
        <p:blipFill>
          <a:blip r:embed="rId3"/>
          <a:stretch>
            <a:fillRect/>
          </a:stretch>
        </p:blipFill>
        <p:spPr>
          <a:xfrm>
            <a:off x="3684755" y="2272420"/>
            <a:ext cx="7086527" cy="1338929"/>
          </a:xfrm>
          <a:prstGeom prst="rect">
            <a:avLst/>
          </a:prstGeom>
          <a:ln>
            <a:solidFill>
              <a:schemeClr val="tx1"/>
            </a:solidFill>
          </a:ln>
        </p:spPr>
      </p:pic>
    </p:spTree>
    <p:extLst>
      <p:ext uri="{BB962C8B-B14F-4D97-AF65-F5344CB8AC3E}">
        <p14:creationId xmlns:p14="http://schemas.microsoft.com/office/powerpoint/2010/main" val="292051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736F-FF2E-9272-54DA-C8EB06675A8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1E95033-51C7-6F84-9558-107F2E59D927}"/>
              </a:ext>
            </a:extLst>
          </p:cNvPr>
          <p:cNvSpPr txBox="1">
            <a:spLocks/>
          </p:cNvSpPr>
          <p:nvPr/>
        </p:nvSpPr>
        <p:spPr>
          <a:xfrm>
            <a:off x="135883" y="256205"/>
            <a:ext cx="2952550" cy="2921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Details</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Score Range Overrides – no longer needed</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A06B3795-727D-E721-090D-E9C1A34328A7}"/>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D8C2A5A5-F5E3-1B7A-BCA1-E3417859FE5A}"/>
              </a:ext>
            </a:extLst>
          </p:cNvPr>
          <p:cNvSpPr txBox="1"/>
          <p:nvPr/>
        </p:nvSpPr>
        <p:spPr>
          <a:xfrm>
            <a:off x="3776153" y="470780"/>
            <a:ext cx="7590295" cy="1200329"/>
          </a:xfrm>
          <a:prstGeom prst="rect">
            <a:avLst/>
          </a:prstGeom>
          <a:noFill/>
        </p:spPr>
        <p:txBody>
          <a:bodyPr wrap="square" rtlCol="0">
            <a:spAutoFit/>
          </a:bodyPr>
          <a:lstStyle/>
          <a:p>
            <a:r>
              <a:rPr lang="en-US" dirty="0"/>
              <a:t>Score Range Overrides were initially added so that different score ranges could be defined for the provisional and cut scores for tests such as Algebra 1.  Since the state released separate subject content codes, this area is no longer needed for that setup.  </a:t>
            </a:r>
          </a:p>
        </p:txBody>
      </p:sp>
      <p:pic>
        <p:nvPicPr>
          <p:cNvPr id="4" name="Picture 3">
            <a:extLst>
              <a:ext uri="{FF2B5EF4-FFF2-40B4-BE49-F238E27FC236}">
                <a16:creationId xmlns:a16="http://schemas.microsoft.com/office/drawing/2014/main" id="{7D7927A5-A6A9-775A-F48F-3C29012CF506}"/>
              </a:ext>
            </a:extLst>
          </p:cNvPr>
          <p:cNvPicPr>
            <a:picLocks noChangeAspect="1"/>
          </p:cNvPicPr>
          <p:nvPr/>
        </p:nvPicPr>
        <p:blipFill>
          <a:blip r:embed="rId3"/>
          <a:stretch>
            <a:fillRect/>
          </a:stretch>
        </p:blipFill>
        <p:spPr>
          <a:xfrm>
            <a:off x="3776153" y="2134634"/>
            <a:ext cx="6487430" cy="2086266"/>
          </a:xfrm>
          <a:prstGeom prst="rect">
            <a:avLst/>
          </a:prstGeom>
          <a:ln>
            <a:solidFill>
              <a:schemeClr val="tx1"/>
            </a:solidFill>
          </a:ln>
        </p:spPr>
      </p:pic>
    </p:spTree>
    <p:extLst>
      <p:ext uri="{BB962C8B-B14F-4D97-AF65-F5344CB8AC3E}">
        <p14:creationId xmlns:p14="http://schemas.microsoft.com/office/powerpoint/2010/main" val="171282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3E16-C4A1-0387-6BF4-BEA12734631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188CD3E-4107-AA53-ED6A-9EE810ECDC2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Tests Requiring Date Passed Setup</a:t>
            </a:r>
          </a:p>
        </p:txBody>
      </p:sp>
      <p:sp>
        <p:nvSpPr>
          <p:cNvPr id="4" name="TextBox 3">
            <a:extLst>
              <a:ext uri="{FF2B5EF4-FFF2-40B4-BE49-F238E27FC236}">
                <a16:creationId xmlns:a16="http://schemas.microsoft.com/office/drawing/2014/main" id="{2EDEE35D-839C-B598-A9EE-A190282063F5}"/>
              </a:ext>
            </a:extLst>
          </p:cNvPr>
          <p:cNvSpPr txBox="1"/>
          <p:nvPr/>
        </p:nvSpPr>
        <p:spPr>
          <a:xfrm>
            <a:off x="3473033" y="4990011"/>
            <a:ext cx="7565082" cy="1200329"/>
          </a:xfrm>
          <a:prstGeom prst="rect">
            <a:avLst/>
          </a:prstGeom>
          <a:noFill/>
        </p:spPr>
        <p:txBody>
          <a:bodyPr wrap="square" rtlCol="0">
            <a:spAutoFit/>
          </a:bodyPr>
          <a:lstStyle/>
          <a:p>
            <a:pPr marL="285750" indent="-285750">
              <a:buFont typeface="Arial" panose="020B0604020202020204" pitchFamily="34" charset="0"/>
              <a:buChar char="•"/>
            </a:pPr>
            <a:r>
              <a:rPr lang="en-US"/>
              <a:t>Select Add to identify score and any override values as needed</a:t>
            </a:r>
          </a:p>
          <a:p>
            <a:pPr marL="285750" indent="-285750">
              <a:buFont typeface="Arial" panose="020B0604020202020204" pitchFamily="34" charset="0"/>
              <a:buChar char="•"/>
            </a:pPr>
            <a:r>
              <a:rPr lang="en-US"/>
              <a:t>If only one score location is selected, the override is tied to that specific  score location</a:t>
            </a:r>
          </a:p>
          <a:p>
            <a:pPr marL="285750" indent="-285750">
              <a:buFont typeface="Arial" panose="020B0604020202020204" pitchFamily="34" charset="0"/>
              <a:buChar char="•"/>
            </a:pPr>
            <a:endParaRPr lang="en-US"/>
          </a:p>
        </p:txBody>
      </p:sp>
      <p:pic>
        <p:nvPicPr>
          <p:cNvPr id="8" name="Picture 7">
            <a:extLst>
              <a:ext uri="{FF2B5EF4-FFF2-40B4-BE49-F238E27FC236}">
                <a16:creationId xmlns:a16="http://schemas.microsoft.com/office/drawing/2014/main" id="{DDABAC2B-65CC-C0B5-4F5F-506458E595F6}"/>
              </a:ext>
            </a:extLst>
          </p:cNvPr>
          <p:cNvPicPr>
            <a:picLocks noChangeAspect="1"/>
          </p:cNvPicPr>
          <p:nvPr/>
        </p:nvPicPr>
        <p:blipFill>
          <a:blip r:embed="rId3"/>
          <a:stretch>
            <a:fillRect/>
          </a:stretch>
        </p:blipFill>
        <p:spPr>
          <a:xfrm>
            <a:off x="3614973" y="399978"/>
            <a:ext cx="7776754" cy="4461084"/>
          </a:xfrm>
          <a:prstGeom prst="rect">
            <a:avLst/>
          </a:prstGeom>
          <a:ln>
            <a:solidFill>
              <a:schemeClr val="tx1"/>
            </a:solidFill>
          </a:ln>
        </p:spPr>
      </p:pic>
      <p:sp>
        <p:nvSpPr>
          <p:cNvPr id="2" name="TextBox 1">
            <a:extLst>
              <a:ext uri="{FF2B5EF4-FFF2-40B4-BE49-F238E27FC236}">
                <a16:creationId xmlns:a16="http://schemas.microsoft.com/office/drawing/2014/main" id="{6930072D-2A56-F794-95EB-661F473E125A}"/>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50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Setup options Display based on more than one score location is selected.</a:t>
            </a:r>
          </a:p>
        </p:txBody>
      </p:sp>
      <p:sp>
        <p:nvSpPr>
          <p:cNvPr id="4" name="TextBox 3">
            <a:extLst>
              <a:ext uri="{FF2B5EF4-FFF2-40B4-BE49-F238E27FC236}">
                <a16:creationId xmlns:a16="http://schemas.microsoft.com/office/drawing/2014/main" id="{854F04D2-9657-7CD2-A31C-96C54775954D}"/>
              </a:ext>
            </a:extLst>
          </p:cNvPr>
          <p:cNvSpPr txBox="1"/>
          <p:nvPr/>
        </p:nvSpPr>
        <p:spPr>
          <a:xfrm>
            <a:off x="3373443" y="4709354"/>
            <a:ext cx="8060637"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When more than one score location is specified, additional options are available</a:t>
            </a:r>
          </a:p>
          <a:p>
            <a:pPr marL="285750" indent="-285750">
              <a:buFont typeface="Arial" panose="020B0604020202020204" pitchFamily="34" charset="0"/>
              <a:buChar char="•"/>
            </a:pPr>
            <a:r>
              <a:rPr lang="en-US" dirty="0"/>
              <a:t>If only one score location is selected, then these options do not display</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879DA5B2-7728-219F-134F-ED41A5FA3890}"/>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CE9FD84-C405-A4EB-9513-BD08BBE5A0C1}"/>
              </a:ext>
            </a:extLst>
          </p:cNvPr>
          <p:cNvPicPr>
            <a:picLocks noChangeAspect="1"/>
          </p:cNvPicPr>
          <p:nvPr/>
        </p:nvPicPr>
        <p:blipFill>
          <a:blip r:embed="rId3"/>
          <a:stretch>
            <a:fillRect/>
          </a:stretch>
        </p:blipFill>
        <p:spPr>
          <a:xfrm>
            <a:off x="3373443" y="742383"/>
            <a:ext cx="8413162" cy="3784163"/>
          </a:xfrm>
          <a:prstGeom prst="rect">
            <a:avLst/>
          </a:prstGeom>
          <a:ln>
            <a:solidFill>
              <a:schemeClr val="tx1"/>
            </a:solidFill>
          </a:ln>
        </p:spPr>
      </p:pic>
    </p:spTree>
    <p:extLst>
      <p:ext uri="{BB962C8B-B14F-4D97-AF65-F5344CB8AC3E}">
        <p14:creationId xmlns:p14="http://schemas.microsoft.com/office/powerpoint/2010/main" val="192741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Setup options for Score Location and Grade Levels</a:t>
            </a:r>
          </a:p>
        </p:txBody>
      </p:sp>
      <p:sp>
        <p:nvSpPr>
          <p:cNvPr id="4" name="TextBox 3">
            <a:extLst>
              <a:ext uri="{FF2B5EF4-FFF2-40B4-BE49-F238E27FC236}">
                <a16:creationId xmlns:a16="http://schemas.microsoft.com/office/drawing/2014/main" id="{854F04D2-9657-7CD2-A31C-96C54775954D}"/>
              </a:ext>
            </a:extLst>
          </p:cNvPr>
          <p:cNvSpPr txBox="1"/>
          <p:nvPr/>
        </p:nvSpPr>
        <p:spPr>
          <a:xfrm>
            <a:off x="3567524" y="1514636"/>
            <a:ext cx="8060637"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Meets At Least One </a:t>
            </a:r>
            <a:r>
              <a:rPr lang="en-US" dirty="0"/>
              <a:t>- Student must have a passing score in one of the score locations. </a:t>
            </a:r>
          </a:p>
          <a:p>
            <a:pPr marL="285750" indent="-285750">
              <a:buFont typeface="Arial" panose="020B0604020202020204" pitchFamily="34" charset="0"/>
              <a:buChar char="•"/>
            </a:pPr>
            <a:r>
              <a:rPr lang="en-US" b="1" dirty="0"/>
              <a:t>Meets by Summation of All </a:t>
            </a:r>
            <a:r>
              <a:rPr lang="en-US" dirty="0"/>
              <a:t>- Student must have scores from each section that combined have a passing score. Example would be the CLT (Classic Learning Test).</a:t>
            </a:r>
          </a:p>
          <a:p>
            <a:pPr marL="285750" indent="-285750">
              <a:buFont typeface="Arial" panose="020B0604020202020204" pitchFamily="34" charset="0"/>
              <a:buChar char="•"/>
            </a:pPr>
            <a:r>
              <a:rPr lang="en-US" b="1" dirty="0"/>
              <a:t>Meets by Average of All </a:t>
            </a:r>
            <a:r>
              <a:rPr lang="en-US" dirty="0"/>
              <a:t>- Student must have scores from each section that averaged have a passing score. Example would be the ACT test.</a:t>
            </a:r>
          </a:p>
          <a:p>
            <a:pPr marL="285750" indent="-285750">
              <a:buFont typeface="Arial" panose="020B0604020202020204" pitchFamily="34" charset="0"/>
              <a:buChar char="•"/>
            </a:pPr>
            <a:r>
              <a:rPr lang="en-US" b="1" dirty="0"/>
              <a:t>Override Summation/Average Score By Grad Req Base Yr </a:t>
            </a:r>
            <a:r>
              <a:rPr lang="en-US" dirty="0"/>
              <a:t>- When one of the new options is selected (Summation or Average), a new Override link appears. With new options, it’s the combination of both lines (either by summing or averaging) that is checked against, so overrides are entered here instead of on each individual record.</a:t>
            </a:r>
          </a:p>
        </p:txBody>
      </p:sp>
      <p:pic>
        <p:nvPicPr>
          <p:cNvPr id="5" name="Picture 4">
            <a:extLst>
              <a:ext uri="{FF2B5EF4-FFF2-40B4-BE49-F238E27FC236}">
                <a16:creationId xmlns:a16="http://schemas.microsoft.com/office/drawing/2014/main" id="{8BBBEE4A-C30A-D920-B739-3E0A07B51AA4}"/>
              </a:ext>
            </a:extLst>
          </p:cNvPr>
          <p:cNvPicPr>
            <a:picLocks noChangeAspect="1"/>
          </p:cNvPicPr>
          <p:nvPr/>
        </p:nvPicPr>
        <p:blipFill>
          <a:blip r:embed="rId3"/>
          <a:stretch>
            <a:fillRect/>
          </a:stretch>
        </p:blipFill>
        <p:spPr>
          <a:xfrm>
            <a:off x="3662019" y="241212"/>
            <a:ext cx="7871649" cy="985075"/>
          </a:xfrm>
          <a:prstGeom prst="rect">
            <a:avLst/>
          </a:prstGeom>
          <a:ln>
            <a:solidFill>
              <a:schemeClr val="tx1"/>
            </a:solidFill>
          </a:ln>
        </p:spPr>
      </p:pic>
      <p:sp>
        <p:nvSpPr>
          <p:cNvPr id="2" name="TextBox 1">
            <a:extLst>
              <a:ext uri="{FF2B5EF4-FFF2-40B4-BE49-F238E27FC236}">
                <a16:creationId xmlns:a16="http://schemas.microsoft.com/office/drawing/2014/main" id="{AB1F92CF-007D-B569-D56B-ED8C16D027B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Recent Updates</a:t>
            </a:r>
          </a:p>
          <a:p>
            <a:pPr marL="285750" indent="-285750">
              <a:buFont typeface="Arial" panose="020B0604020202020204" pitchFamily="34" charset="0"/>
              <a:buChar char="•"/>
            </a:pPr>
            <a:r>
              <a:rPr lang="en-US" sz="2400" dirty="0">
                <a:solidFill>
                  <a:schemeClr val="bg1"/>
                </a:solidFill>
              </a:rPr>
              <a:t>Test Builder Setups</a:t>
            </a:r>
          </a:p>
          <a:p>
            <a:pPr marL="285750" indent="-285750">
              <a:buFont typeface="Arial" panose="020B0604020202020204" pitchFamily="34" charset="0"/>
              <a:buChar char="•"/>
            </a:pPr>
            <a:r>
              <a:rPr lang="en-US" sz="2400" dirty="0">
                <a:solidFill>
                  <a:schemeClr val="bg1"/>
                </a:solidFill>
              </a:rPr>
              <a:t>Assessment Details</a:t>
            </a:r>
          </a:p>
          <a:p>
            <a:pPr marL="285750" indent="-285750">
              <a:buFont typeface="Arial" panose="020B0604020202020204" pitchFamily="34" charset="0"/>
              <a:buChar char="•"/>
            </a:pPr>
            <a:r>
              <a:rPr lang="en-US" sz="2400" dirty="0">
                <a:solidFill>
                  <a:schemeClr val="bg1"/>
                </a:solidFill>
              </a:rPr>
              <a:t>Troubleshooting Tips</a:t>
            </a: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a:t>
            </a:r>
          </a:p>
        </p:txBody>
      </p:sp>
      <p:sp>
        <p:nvSpPr>
          <p:cNvPr id="4" name="TextBox 3">
            <a:extLst>
              <a:ext uri="{FF2B5EF4-FFF2-40B4-BE49-F238E27FC236}">
                <a16:creationId xmlns:a16="http://schemas.microsoft.com/office/drawing/2014/main" id="{854F04D2-9657-7CD2-A31C-96C54775954D}"/>
              </a:ext>
            </a:extLst>
          </p:cNvPr>
          <p:cNvSpPr txBox="1"/>
          <p:nvPr/>
        </p:nvSpPr>
        <p:spPr>
          <a:xfrm>
            <a:off x="3473033" y="3605845"/>
            <a:ext cx="7565082"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 Score Override Value: Use this option to set the override score value if Grad Req Base Yr does not apply. This option will apply the override score to Grad Req Base Yr of 0000 – 9999. </a:t>
            </a:r>
          </a:p>
        </p:txBody>
      </p:sp>
      <p:pic>
        <p:nvPicPr>
          <p:cNvPr id="3" name="Picture 2">
            <a:extLst>
              <a:ext uri="{FF2B5EF4-FFF2-40B4-BE49-F238E27FC236}">
                <a16:creationId xmlns:a16="http://schemas.microsoft.com/office/drawing/2014/main" id="{0E864C97-F4EC-1750-5625-9A5EC1C037E7}"/>
              </a:ext>
            </a:extLst>
          </p:cNvPr>
          <p:cNvPicPr>
            <a:picLocks noChangeAspect="1"/>
          </p:cNvPicPr>
          <p:nvPr/>
        </p:nvPicPr>
        <p:blipFill>
          <a:blip r:embed="rId3"/>
          <a:stretch>
            <a:fillRect/>
          </a:stretch>
        </p:blipFill>
        <p:spPr>
          <a:xfrm>
            <a:off x="3473033" y="1514636"/>
            <a:ext cx="8354374" cy="1565504"/>
          </a:xfrm>
          <a:prstGeom prst="rect">
            <a:avLst/>
          </a:prstGeom>
          <a:ln>
            <a:solidFill>
              <a:schemeClr val="tx1"/>
            </a:solidFill>
          </a:ln>
        </p:spPr>
      </p:pic>
      <p:sp>
        <p:nvSpPr>
          <p:cNvPr id="2" name="TextBox 1">
            <a:extLst>
              <a:ext uri="{FF2B5EF4-FFF2-40B4-BE49-F238E27FC236}">
                <a16:creationId xmlns:a16="http://schemas.microsoft.com/office/drawing/2014/main" id="{AE5D390A-0173-E01B-7001-BEF6BEB1FB1E}"/>
              </a:ext>
            </a:extLst>
          </p:cNvPr>
          <p:cNvSpPr txBox="1"/>
          <p:nvPr/>
        </p:nvSpPr>
        <p:spPr>
          <a:xfrm>
            <a:off x="175071" y="5641636"/>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0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189186" y="1514636"/>
            <a:ext cx="2855511"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FA1 &amp; FA2 </a:t>
            </a:r>
            <a:r>
              <a:rPr lang="en-US" sz="2800" dirty="0"/>
              <a:t>Date Passed Score Location and Override Setup</a:t>
            </a:r>
          </a:p>
        </p:txBody>
      </p:sp>
      <p:sp>
        <p:nvSpPr>
          <p:cNvPr id="5" name="TextBox 4">
            <a:extLst>
              <a:ext uri="{FF2B5EF4-FFF2-40B4-BE49-F238E27FC236}">
                <a16:creationId xmlns:a16="http://schemas.microsoft.com/office/drawing/2014/main" id="{81B0F8EF-5D02-25C6-08D3-B273E47CC7AA}"/>
              </a:ext>
            </a:extLst>
          </p:cNvPr>
          <p:cNvSpPr txBox="1"/>
          <p:nvPr/>
        </p:nvSpPr>
        <p:spPr>
          <a:xfrm>
            <a:off x="3586322" y="1296128"/>
            <a:ext cx="7838424" cy="1938992"/>
          </a:xfrm>
          <a:prstGeom prst="rect">
            <a:avLst/>
          </a:prstGeom>
          <a:noFill/>
        </p:spPr>
        <p:txBody>
          <a:bodyPr wrap="square" rtlCol="0">
            <a:spAutoFit/>
          </a:bodyPr>
          <a:lstStyle/>
          <a:p>
            <a:pPr marL="285750" indent="-285750">
              <a:buFont typeface="Arial" panose="020B0604020202020204" pitchFamily="34" charset="0"/>
              <a:buChar char="•"/>
            </a:pPr>
            <a:r>
              <a:rPr lang="en-US" sz="2400"/>
              <a:t>Date Passed setup for FA1 and FA2 must use the Score Override when using the Achievement Level</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7" name="Picture 6">
            <a:extLst>
              <a:ext uri="{FF2B5EF4-FFF2-40B4-BE49-F238E27FC236}">
                <a16:creationId xmlns:a16="http://schemas.microsoft.com/office/drawing/2014/main" id="{FB2906C1-E38C-8110-39C5-90963B4F8C8F}"/>
              </a:ext>
            </a:extLst>
          </p:cNvPr>
          <p:cNvPicPr>
            <a:picLocks noChangeAspect="1"/>
          </p:cNvPicPr>
          <p:nvPr/>
        </p:nvPicPr>
        <p:blipFill>
          <a:blip r:embed="rId3"/>
          <a:stretch>
            <a:fillRect/>
          </a:stretch>
        </p:blipFill>
        <p:spPr>
          <a:xfrm>
            <a:off x="3394840" y="2278762"/>
            <a:ext cx="7441864" cy="3552648"/>
          </a:xfrm>
          <a:prstGeom prst="rect">
            <a:avLst/>
          </a:prstGeom>
          <a:ln>
            <a:solidFill>
              <a:schemeClr val="tx1"/>
            </a:solidFill>
          </a:ln>
        </p:spPr>
      </p:pic>
      <p:sp>
        <p:nvSpPr>
          <p:cNvPr id="2" name="TextBox 1">
            <a:extLst>
              <a:ext uri="{FF2B5EF4-FFF2-40B4-BE49-F238E27FC236}">
                <a16:creationId xmlns:a16="http://schemas.microsoft.com/office/drawing/2014/main" id="{D5CFD4C6-2139-E062-15E5-ECEA8294C99F}"/>
              </a:ext>
            </a:extLst>
          </p:cNvPr>
          <p:cNvSpPr txBox="1"/>
          <p:nvPr/>
        </p:nvSpPr>
        <p:spPr>
          <a:xfrm>
            <a:off x="189186" y="5686903"/>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3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Date Passed </a:t>
            </a:r>
            <a:r>
              <a:rPr lang="en-US" sz="2400" dirty="0"/>
              <a:t>Score Location and Override Setup using Grad Req Base Year option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545393" y="3820054"/>
            <a:ext cx="672905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 Score Override Range: Use this option to set the override score value to only apply to students that fall within Grad Req Base Yr range. This option would be set if the passing override score value could change year to year.</a:t>
            </a:r>
          </a:p>
          <a:p>
            <a:pPr marL="285750" indent="-285750">
              <a:buFont typeface="Arial" panose="020B0604020202020204" pitchFamily="34" charset="0"/>
              <a:buChar char="•"/>
            </a:pPr>
            <a:r>
              <a:rPr lang="en-US" dirty="0"/>
              <a:t>Multiple records may be entered when the grad year ranges do not overlap</a:t>
            </a:r>
          </a:p>
          <a:p>
            <a:pPr marL="285750" indent="-285750">
              <a:buFont typeface="Arial" panose="020B0604020202020204" pitchFamily="34" charset="0"/>
              <a:buChar char="•"/>
            </a:pPr>
            <a:r>
              <a:rPr lang="en-US" dirty="0"/>
              <a:t>For Example: using a local defined test for ELL.</a:t>
            </a:r>
          </a:p>
        </p:txBody>
      </p:sp>
      <p:pic>
        <p:nvPicPr>
          <p:cNvPr id="7" name="Picture 6">
            <a:extLst>
              <a:ext uri="{FF2B5EF4-FFF2-40B4-BE49-F238E27FC236}">
                <a16:creationId xmlns:a16="http://schemas.microsoft.com/office/drawing/2014/main" id="{589DF0FE-9BE7-ED97-1C3C-C9B019F61E7E}"/>
              </a:ext>
            </a:extLst>
          </p:cNvPr>
          <p:cNvPicPr>
            <a:picLocks noChangeAspect="1"/>
          </p:cNvPicPr>
          <p:nvPr/>
        </p:nvPicPr>
        <p:blipFill>
          <a:blip r:embed="rId3"/>
          <a:stretch>
            <a:fillRect/>
          </a:stretch>
        </p:blipFill>
        <p:spPr>
          <a:xfrm>
            <a:off x="3661442" y="1767873"/>
            <a:ext cx="4058216" cy="1581371"/>
          </a:xfrm>
          <a:prstGeom prst="rect">
            <a:avLst/>
          </a:prstGeom>
          <a:ln>
            <a:solidFill>
              <a:schemeClr val="tx1"/>
            </a:solidFill>
          </a:ln>
        </p:spPr>
      </p:pic>
      <p:pic>
        <p:nvPicPr>
          <p:cNvPr id="10" name="Picture 9">
            <a:extLst>
              <a:ext uri="{FF2B5EF4-FFF2-40B4-BE49-F238E27FC236}">
                <a16:creationId xmlns:a16="http://schemas.microsoft.com/office/drawing/2014/main" id="{15160420-37F5-41A9-C992-F2795AC9FC92}"/>
              </a:ext>
            </a:extLst>
          </p:cNvPr>
          <p:cNvPicPr>
            <a:picLocks noChangeAspect="1"/>
          </p:cNvPicPr>
          <p:nvPr/>
        </p:nvPicPr>
        <p:blipFill>
          <a:blip r:embed="rId4"/>
          <a:stretch>
            <a:fillRect/>
          </a:stretch>
        </p:blipFill>
        <p:spPr>
          <a:xfrm>
            <a:off x="6909922" y="2558558"/>
            <a:ext cx="4619509" cy="1106575"/>
          </a:xfrm>
          <a:prstGeom prst="rect">
            <a:avLst/>
          </a:prstGeom>
          <a:ln>
            <a:solidFill>
              <a:schemeClr val="tx1"/>
            </a:solidFill>
          </a:ln>
        </p:spPr>
      </p:pic>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5"/>
          <a:stretch>
            <a:fillRect/>
          </a:stretch>
        </p:blipFill>
        <p:spPr>
          <a:xfrm>
            <a:off x="3661442" y="390203"/>
            <a:ext cx="6496961" cy="1167331"/>
          </a:xfrm>
          <a:prstGeom prst="rect">
            <a:avLst/>
          </a:prstGeom>
          <a:ln>
            <a:solidFill>
              <a:schemeClr val="tx1"/>
            </a:solidFill>
          </a:ln>
        </p:spPr>
      </p:pic>
      <p:sp>
        <p:nvSpPr>
          <p:cNvPr id="2" name="TextBox 1">
            <a:extLst>
              <a:ext uri="{FF2B5EF4-FFF2-40B4-BE49-F238E27FC236}">
                <a16:creationId xmlns:a16="http://schemas.microsoft.com/office/drawing/2014/main" id="{38EB6952-DE33-E273-229E-95D448A03C22}"/>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9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Date Passed Setup options</a:t>
            </a:r>
          </a:p>
          <a:p>
            <a:r>
              <a:rPr lang="en-US" sz="3200"/>
              <a:t>Overrides – Use for ELL</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r>
              <a:rPr lang="en-US" b="1"/>
              <a:t>Use for ELL:  </a:t>
            </a:r>
            <a:r>
              <a:rPr lang="en-US"/>
              <a:t>When this option is selected, override will only be used for students that have ELL Program record. The override use will be limited to students that have a total time in an ELL Program of less then two years.</a:t>
            </a:r>
          </a:p>
        </p:txBody>
      </p:sp>
      <p:pic>
        <p:nvPicPr>
          <p:cNvPr id="13" name="Picture 12">
            <a:extLst>
              <a:ext uri="{FF2B5EF4-FFF2-40B4-BE49-F238E27FC236}">
                <a16:creationId xmlns:a16="http://schemas.microsoft.com/office/drawing/2014/main" id="{893BFBA3-90E4-D398-A642-02278323E384}"/>
              </a:ext>
            </a:extLst>
          </p:cNvPr>
          <p:cNvPicPr>
            <a:picLocks noChangeAspect="1"/>
          </p:cNvPicPr>
          <p:nvPr/>
        </p:nvPicPr>
        <p:blipFill>
          <a:blip r:embed="rId3"/>
          <a:stretch>
            <a:fillRect/>
          </a:stretch>
        </p:blipFill>
        <p:spPr>
          <a:xfrm>
            <a:off x="3662342" y="657882"/>
            <a:ext cx="6496961" cy="1167331"/>
          </a:xfrm>
          <a:prstGeom prst="rect">
            <a:avLst/>
          </a:prstGeom>
          <a:ln>
            <a:solidFill>
              <a:schemeClr val="tx1"/>
            </a:solidFill>
          </a:ln>
        </p:spPr>
      </p:pic>
      <p:pic>
        <p:nvPicPr>
          <p:cNvPr id="15" name="Picture 14">
            <a:extLst>
              <a:ext uri="{FF2B5EF4-FFF2-40B4-BE49-F238E27FC236}">
                <a16:creationId xmlns:a16="http://schemas.microsoft.com/office/drawing/2014/main" id="{2302D66A-9808-4A96-CB4A-23B76F6667B8}"/>
              </a:ext>
            </a:extLst>
          </p:cNvPr>
          <p:cNvPicPr>
            <a:picLocks noChangeAspect="1"/>
          </p:cNvPicPr>
          <p:nvPr/>
        </p:nvPicPr>
        <p:blipFill>
          <a:blip r:embed="rId4"/>
          <a:stretch>
            <a:fillRect/>
          </a:stretch>
        </p:blipFill>
        <p:spPr>
          <a:xfrm>
            <a:off x="3670486" y="2211541"/>
            <a:ext cx="3853720" cy="1500025"/>
          </a:xfrm>
          <a:prstGeom prst="rect">
            <a:avLst/>
          </a:prstGeom>
        </p:spPr>
      </p:pic>
      <p:sp>
        <p:nvSpPr>
          <p:cNvPr id="2" name="TextBox 1">
            <a:extLst>
              <a:ext uri="{FF2B5EF4-FFF2-40B4-BE49-F238E27FC236}">
                <a16:creationId xmlns:a16="http://schemas.microsoft.com/office/drawing/2014/main" id="{8E71B00B-7B57-6625-9CE9-115FD011835F}"/>
              </a:ext>
            </a:extLst>
          </p:cNvPr>
          <p:cNvSpPr txBox="1"/>
          <p:nvPr/>
        </p:nvSpPr>
        <p:spPr>
          <a:xfrm>
            <a:off x="175071" y="563295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Graduation Year Codes for Date Passed ELL Option</a:t>
            </a:r>
          </a:p>
        </p:txBody>
      </p:sp>
      <p:sp>
        <p:nvSpPr>
          <p:cNvPr id="4" name="TextBox 3">
            <a:extLst>
              <a:ext uri="{FF2B5EF4-FFF2-40B4-BE49-F238E27FC236}">
                <a16:creationId xmlns:a16="http://schemas.microsoft.com/office/drawing/2014/main" id="{854F04D2-9657-7CD2-A31C-96C54775954D}"/>
              </a:ext>
            </a:extLst>
          </p:cNvPr>
          <p:cNvSpPr txBox="1"/>
          <p:nvPr/>
        </p:nvSpPr>
        <p:spPr>
          <a:xfrm>
            <a:off x="3670486" y="4432623"/>
            <a:ext cx="67290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Graduation Year records can be set up at the district level and/or the entity level.</a:t>
            </a:r>
          </a:p>
          <a:p>
            <a:pPr marL="285750" indent="-285750">
              <a:buFont typeface="Arial" panose="020B0604020202020204" pitchFamily="34" charset="0"/>
              <a:buChar char="•"/>
            </a:pPr>
            <a:r>
              <a:rPr lang="en-US" dirty="0"/>
              <a:t>To use the ELL option for the date passed overrides, the student must be in ELL for less that 2 years from their graduation date.</a:t>
            </a:r>
          </a:p>
        </p:txBody>
      </p:sp>
      <p:pic>
        <p:nvPicPr>
          <p:cNvPr id="3" name="Picture 2">
            <a:extLst>
              <a:ext uri="{FF2B5EF4-FFF2-40B4-BE49-F238E27FC236}">
                <a16:creationId xmlns:a16="http://schemas.microsoft.com/office/drawing/2014/main" id="{FADCE809-43BD-5277-211F-ACC09BF35339}"/>
              </a:ext>
            </a:extLst>
          </p:cNvPr>
          <p:cNvPicPr>
            <a:picLocks noChangeAspect="1"/>
          </p:cNvPicPr>
          <p:nvPr/>
        </p:nvPicPr>
        <p:blipFill>
          <a:blip r:embed="rId3"/>
          <a:stretch>
            <a:fillRect/>
          </a:stretch>
        </p:blipFill>
        <p:spPr>
          <a:xfrm>
            <a:off x="3670486" y="424415"/>
            <a:ext cx="7567240" cy="1666181"/>
          </a:xfrm>
          <a:prstGeom prst="rect">
            <a:avLst/>
          </a:prstGeom>
          <a:ln>
            <a:solidFill>
              <a:schemeClr val="tx1"/>
            </a:solidFill>
          </a:ln>
        </p:spPr>
      </p:pic>
      <p:pic>
        <p:nvPicPr>
          <p:cNvPr id="7" name="Picture 6">
            <a:extLst>
              <a:ext uri="{FF2B5EF4-FFF2-40B4-BE49-F238E27FC236}">
                <a16:creationId xmlns:a16="http://schemas.microsoft.com/office/drawing/2014/main" id="{D8C56DF6-526F-A9D3-3FBD-644EF66A0792}"/>
              </a:ext>
            </a:extLst>
          </p:cNvPr>
          <p:cNvPicPr>
            <a:picLocks noChangeAspect="1"/>
          </p:cNvPicPr>
          <p:nvPr/>
        </p:nvPicPr>
        <p:blipFill>
          <a:blip r:embed="rId4"/>
          <a:stretch>
            <a:fillRect/>
          </a:stretch>
        </p:blipFill>
        <p:spPr>
          <a:xfrm>
            <a:off x="3670486" y="2312688"/>
            <a:ext cx="6306430" cy="1724266"/>
          </a:xfrm>
          <a:prstGeom prst="rect">
            <a:avLst/>
          </a:prstGeom>
          <a:ln>
            <a:solidFill>
              <a:schemeClr val="tx1"/>
            </a:solidFill>
          </a:ln>
        </p:spPr>
      </p:pic>
      <p:sp>
        <p:nvSpPr>
          <p:cNvPr id="2" name="TextBox 1">
            <a:extLst>
              <a:ext uri="{FF2B5EF4-FFF2-40B4-BE49-F238E27FC236}">
                <a16:creationId xmlns:a16="http://schemas.microsoft.com/office/drawing/2014/main" id="{35BB7BF3-7A9D-805B-35A3-2DB8FD678388}"/>
              </a:ext>
            </a:extLst>
          </p:cNvPr>
          <p:cNvSpPr txBox="1"/>
          <p:nvPr/>
        </p:nvSpPr>
        <p:spPr>
          <a:xfrm>
            <a:off x="86185" y="5552254"/>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Grading &gt; Setup &gt; Codes &gt; Graduation Year Codes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47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Assessment Details Security Access</a:t>
            </a:r>
          </a:p>
        </p:txBody>
      </p:sp>
      <p:sp>
        <p:nvSpPr>
          <p:cNvPr id="2" name="TextBox 1">
            <a:extLst>
              <a:ext uri="{FF2B5EF4-FFF2-40B4-BE49-F238E27FC236}">
                <a16:creationId xmlns:a16="http://schemas.microsoft.com/office/drawing/2014/main" id="{AA45C7C2-4828-AA0C-027D-F2CBC1C4FAD9}"/>
              </a:ext>
            </a:extLst>
          </p:cNvPr>
          <p:cNvSpPr txBox="1"/>
          <p:nvPr/>
        </p:nvSpPr>
        <p:spPr>
          <a:xfrm>
            <a:off x="175071" y="5189626"/>
            <a:ext cx="2855511" cy="1169551"/>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 OR Student Profile &gt; Graduation Requirements &gt; Assessment Details</a:t>
            </a:r>
            <a:endParaRPr lang="en-US"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D88030F-686E-8FCF-7225-CEA4E44D0F6F}"/>
              </a:ext>
            </a:extLst>
          </p:cNvPr>
          <p:cNvPicPr>
            <a:picLocks noChangeAspect="1"/>
          </p:cNvPicPr>
          <p:nvPr/>
        </p:nvPicPr>
        <p:blipFill>
          <a:blip r:embed="rId3"/>
          <a:stretch>
            <a:fillRect/>
          </a:stretch>
        </p:blipFill>
        <p:spPr>
          <a:xfrm>
            <a:off x="3668904" y="467967"/>
            <a:ext cx="6675501" cy="2999954"/>
          </a:xfrm>
          <a:prstGeom prst="rect">
            <a:avLst/>
          </a:prstGeom>
          <a:ln>
            <a:solidFill>
              <a:schemeClr val="tx1"/>
            </a:solidFill>
          </a:ln>
        </p:spPr>
      </p:pic>
      <p:pic>
        <p:nvPicPr>
          <p:cNvPr id="8" name="Picture 7">
            <a:extLst>
              <a:ext uri="{FF2B5EF4-FFF2-40B4-BE49-F238E27FC236}">
                <a16:creationId xmlns:a16="http://schemas.microsoft.com/office/drawing/2014/main" id="{1C60570C-6155-07D4-4C7A-02CD0CDA70E8}"/>
              </a:ext>
            </a:extLst>
          </p:cNvPr>
          <p:cNvPicPr>
            <a:picLocks noChangeAspect="1"/>
          </p:cNvPicPr>
          <p:nvPr/>
        </p:nvPicPr>
        <p:blipFill>
          <a:blip r:embed="rId4"/>
          <a:stretch>
            <a:fillRect/>
          </a:stretch>
        </p:blipFill>
        <p:spPr>
          <a:xfrm>
            <a:off x="3668905" y="3652601"/>
            <a:ext cx="6675500" cy="2401932"/>
          </a:xfrm>
          <a:prstGeom prst="rect">
            <a:avLst/>
          </a:prstGeom>
          <a:ln>
            <a:solidFill>
              <a:schemeClr val="tx1"/>
            </a:solidFill>
          </a:ln>
        </p:spPr>
      </p:pic>
    </p:spTree>
    <p:extLst>
      <p:ext uri="{BB962C8B-B14F-4D97-AF65-F5344CB8AC3E}">
        <p14:creationId xmlns:p14="http://schemas.microsoft.com/office/powerpoint/2010/main" val="68083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AD84-3F59-6F1B-F1B1-0315896EDEA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D99BA3F-A2B4-ABA2-6B31-B8BA17DC8819}"/>
              </a:ext>
            </a:extLst>
          </p:cNvPr>
          <p:cNvSpPr txBox="1">
            <a:spLocks/>
          </p:cNvSpPr>
          <p:nvPr/>
        </p:nvSpPr>
        <p:spPr>
          <a:xfrm>
            <a:off x="0" y="778598"/>
            <a:ext cx="3205654" cy="3838669"/>
          </a:xfrm>
          <a:prstGeom prst="rect">
            <a:avLst/>
          </a:prstGeom>
        </p:spPr>
        <p:txBody>
          <a:bodyPr vert="horz" lIns="91440" tIns="45720" rIns="91440" bIns="45720" rtlCol="0" anchor="b">
            <a:normAutofit fontScale="55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6700" dirty="0"/>
              <a:t>Assessment Details Security Access</a:t>
            </a:r>
          </a:p>
          <a:p>
            <a:pPr marL="457200" indent="-457200">
              <a:buFont typeface="Arial" panose="020B0604020202020204" pitchFamily="34" charset="0"/>
              <a:buChar char="•"/>
            </a:pPr>
            <a:r>
              <a:rPr lang="en-US" sz="3200" dirty="0"/>
              <a:t>New security menu items to Assessment Details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Test Scores tab</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Graduation Requirements tab</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Requires level 1access to view</a:t>
            </a:r>
          </a:p>
        </p:txBody>
      </p:sp>
      <p:sp>
        <p:nvSpPr>
          <p:cNvPr id="2" name="TextBox 1">
            <a:extLst>
              <a:ext uri="{FF2B5EF4-FFF2-40B4-BE49-F238E27FC236}">
                <a16:creationId xmlns:a16="http://schemas.microsoft.com/office/drawing/2014/main" id="{78186191-CB7C-E7E4-F769-4C1EA6741942}"/>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ADDB969-2800-B452-D155-7D0BF174ABCE}"/>
              </a:ext>
            </a:extLst>
          </p:cNvPr>
          <p:cNvPicPr>
            <a:picLocks noChangeAspect="1"/>
          </p:cNvPicPr>
          <p:nvPr/>
        </p:nvPicPr>
        <p:blipFill>
          <a:blip r:embed="rId3"/>
          <a:stretch>
            <a:fillRect/>
          </a:stretch>
        </p:blipFill>
        <p:spPr>
          <a:xfrm>
            <a:off x="3360131" y="3009515"/>
            <a:ext cx="8211696" cy="1409897"/>
          </a:xfrm>
          <a:prstGeom prst="rect">
            <a:avLst/>
          </a:prstGeom>
          <a:ln>
            <a:solidFill>
              <a:schemeClr val="tx1"/>
            </a:solidFill>
          </a:ln>
        </p:spPr>
      </p:pic>
      <p:pic>
        <p:nvPicPr>
          <p:cNvPr id="12" name="Picture 11">
            <a:extLst>
              <a:ext uri="{FF2B5EF4-FFF2-40B4-BE49-F238E27FC236}">
                <a16:creationId xmlns:a16="http://schemas.microsoft.com/office/drawing/2014/main" id="{5DB3F3CE-62E8-984D-E5D2-52072807F768}"/>
              </a:ext>
            </a:extLst>
          </p:cNvPr>
          <p:cNvPicPr>
            <a:picLocks noChangeAspect="1"/>
          </p:cNvPicPr>
          <p:nvPr/>
        </p:nvPicPr>
        <p:blipFill>
          <a:blip r:embed="rId4"/>
          <a:stretch>
            <a:fillRect/>
          </a:stretch>
        </p:blipFill>
        <p:spPr>
          <a:xfrm>
            <a:off x="3360131" y="1514636"/>
            <a:ext cx="8249801" cy="866896"/>
          </a:xfrm>
          <a:prstGeom prst="rect">
            <a:avLst/>
          </a:prstGeom>
          <a:ln>
            <a:solidFill>
              <a:schemeClr val="tx1"/>
            </a:solidFill>
          </a:ln>
        </p:spPr>
      </p:pic>
    </p:spTree>
    <p:extLst>
      <p:ext uri="{BB962C8B-B14F-4D97-AF65-F5344CB8AC3E}">
        <p14:creationId xmlns:p14="http://schemas.microsoft.com/office/powerpoint/2010/main" val="2346486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7D2D-989B-9862-CD2E-1CEA428ABFD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8155E66-EED0-F13A-91C5-20E603B6B632}"/>
              </a:ext>
            </a:extLst>
          </p:cNvPr>
          <p:cNvSpPr txBox="1">
            <a:spLocks/>
          </p:cNvSpPr>
          <p:nvPr/>
        </p:nvSpPr>
        <p:spPr>
          <a:xfrm>
            <a:off x="0" y="1013988"/>
            <a:ext cx="3205654" cy="29489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Assessment Details Information</a:t>
            </a:r>
          </a:p>
          <a:p>
            <a:pPr marL="457200" indent="-457200">
              <a:buFont typeface="Arial" panose="020B0604020202020204" pitchFamily="34" charset="0"/>
              <a:buChar char="•"/>
            </a:pPr>
            <a:r>
              <a:rPr lang="en-US" sz="1700" dirty="0"/>
              <a:t>Messages alert user to setup needed</a:t>
            </a:r>
          </a:p>
        </p:txBody>
      </p:sp>
      <p:pic>
        <p:nvPicPr>
          <p:cNvPr id="4" name="Picture 3">
            <a:extLst>
              <a:ext uri="{FF2B5EF4-FFF2-40B4-BE49-F238E27FC236}">
                <a16:creationId xmlns:a16="http://schemas.microsoft.com/office/drawing/2014/main" id="{28F56AA4-230F-3178-7FA4-7D3F3C577311}"/>
              </a:ext>
            </a:extLst>
          </p:cNvPr>
          <p:cNvPicPr>
            <a:picLocks noChangeAspect="1"/>
          </p:cNvPicPr>
          <p:nvPr/>
        </p:nvPicPr>
        <p:blipFill>
          <a:blip r:embed="rId3"/>
          <a:stretch>
            <a:fillRect/>
          </a:stretch>
        </p:blipFill>
        <p:spPr>
          <a:xfrm>
            <a:off x="3295351" y="1920575"/>
            <a:ext cx="8655500" cy="2577853"/>
          </a:xfrm>
          <a:prstGeom prst="rect">
            <a:avLst/>
          </a:prstGeom>
          <a:ln>
            <a:solidFill>
              <a:schemeClr val="tx1"/>
            </a:solidFill>
          </a:ln>
        </p:spPr>
      </p:pic>
      <p:sp>
        <p:nvSpPr>
          <p:cNvPr id="2" name="TextBox 1">
            <a:extLst>
              <a:ext uri="{FF2B5EF4-FFF2-40B4-BE49-F238E27FC236}">
                <a16:creationId xmlns:a16="http://schemas.microsoft.com/office/drawing/2014/main" id="{EB80BB74-21E4-BEB7-FAD1-82DA0E333C18}"/>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849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ACT/SAT/PSAT</a:t>
            </a:r>
          </a:p>
        </p:txBody>
      </p:sp>
      <p:pic>
        <p:nvPicPr>
          <p:cNvPr id="7" name="Picture 6">
            <a:extLst>
              <a:ext uri="{FF2B5EF4-FFF2-40B4-BE49-F238E27FC236}">
                <a16:creationId xmlns:a16="http://schemas.microsoft.com/office/drawing/2014/main" id="{8C2A04E3-2E80-4048-8850-0869AE54F122}"/>
              </a:ext>
            </a:extLst>
          </p:cNvPr>
          <p:cNvPicPr>
            <a:picLocks noChangeAspect="1"/>
          </p:cNvPicPr>
          <p:nvPr/>
        </p:nvPicPr>
        <p:blipFill rotWithShape="1">
          <a:blip r:embed="rId3"/>
          <a:srcRect b="37048"/>
          <a:stretch/>
        </p:blipFill>
        <p:spPr>
          <a:xfrm>
            <a:off x="4432175" y="172363"/>
            <a:ext cx="6403991" cy="2448337"/>
          </a:xfrm>
          <a:prstGeom prst="rect">
            <a:avLst/>
          </a:prstGeom>
          <a:ln>
            <a:solidFill>
              <a:schemeClr val="tx1"/>
            </a:solidFill>
          </a:ln>
        </p:spPr>
      </p:pic>
      <p:pic>
        <p:nvPicPr>
          <p:cNvPr id="3" name="Picture 2">
            <a:extLst>
              <a:ext uri="{FF2B5EF4-FFF2-40B4-BE49-F238E27FC236}">
                <a16:creationId xmlns:a16="http://schemas.microsoft.com/office/drawing/2014/main" id="{176AB5A9-F162-462B-B889-35FA06FB7242}"/>
              </a:ext>
            </a:extLst>
          </p:cNvPr>
          <p:cNvPicPr>
            <a:picLocks noChangeAspect="1"/>
          </p:cNvPicPr>
          <p:nvPr/>
        </p:nvPicPr>
        <p:blipFill>
          <a:blip r:embed="rId4"/>
          <a:stretch>
            <a:fillRect/>
          </a:stretch>
        </p:blipFill>
        <p:spPr>
          <a:xfrm>
            <a:off x="4432175" y="2924453"/>
            <a:ext cx="4953563" cy="2539486"/>
          </a:xfrm>
          <a:prstGeom prst="rect">
            <a:avLst/>
          </a:prstGeom>
          <a:ln>
            <a:solidFill>
              <a:schemeClr val="tx1"/>
            </a:solidFill>
          </a:ln>
        </p:spPr>
      </p:pic>
      <p:sp>
        <p:nvSpPr>
          <p:cNvPr id="2" name="TextBox 1">
            <a:extLst>
              <a:ext uri="{FF2B5EF4-FFF2-40B4-BE49-F238E27FC236}">
                <a16:creationId xmlns:a16="http://schemas.microsoft.com/office/drawing/2014/main" id="{6DCE6C14-B4E3-3C4F-2E87-636DA975C397}"/>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5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ACT/SAT/PSAT</a:t>
            </a:r>
          </a:p>
        </p:txBody>
      </p:sp>
      <p:pic>
        <p:nvPicPr>
          <p:cNvPr id="4" name="Picture 3">
            <a:extLst>
              <a:ext uri="{FF2B5EF4-FFF2-40B4-BE49-F238E27FC236}">
                <a16:creationId xmlns:a16="http://schemas.microsoft.com/office/drawing/2014/main" id="{0B16F8ED-EE02-C876-D840-47797D782F04}"/>
              </a:ext>
            </a:extLst>
          </p:cNvPr>
          <p:cNvPicPr>
            <a:picLocks noChangeAspect="1"/>
          </p:cNvPicPr>
          <p:nvPr/>
        </p:nvPicPr>
        <p:blipFill>
          <a:blip r:embed="rId3"/>
          <a:stretch>
            <a:fillRect/>
          </a:stretch>
        </p:blipFill>
        <p:spPr>
          <a:xfrm>
            <a:off x="3330471" y="2036665"/>
            <a:ext cx="8514688" cy="2337195"/>
          </a:xfrm>
          <a:prstGeom prst="rect">
            <a:avLst/>
          </a:prstGeom>
          <a:ln>
            <a:solidFill>
              <a:schemeClr val="tx1"/>
            </a:solidFill>
          </a:ln>
        </p:spPr>
      </p:pic>
      <p:sp>
        <p:nvSpPr>
          <p:cNvPr id="5" name="TextBox 4">
            <a:extLst>
              <a:ext uri="{FF2B5EF4-FFF2-40B4-BE49-F238E27FC236}">
                <a16:creationId xmlns:a16="http://schemas.microsoft.com/office/drawing/2014/main" id="{81B0F8EF-5D02-25C6-08D3-B273E47CC7AA}"/>
              </a:ext>
            </a:extLst>
          </p:cNvPr>
          <p:cNvSpPr txBox="1"/>
          <p:nvPr/>
        </p:nvSpPr>
        <p:spPr>
          <a:xfrm>
            <a:off x="3638873" y="1096431"/>
            <a:ext cx="7954037" cy="1938992"/>
          </a:xfrm>
          <a:prstGeom prst="rect">
            <a:avLst/>
          </a:prstGeom>
          <a:noFill/>
        </p:spPr>
        <p:txBody>
          <a:bodyPr wrap="square" rtlCol="0">
            <a:spAutoFit/>
          </a:bodyPr>
          <a:lstStyle/>
          <a:p>
            <a:pPr marL="285750" indent="-285750">
              <a:buFont typeface="Arial" panose="020B0604020202020204" pitchFamily="34" charset="0"/>
              <a:buChar char="•"/>
            </a:pPr>
            <a:r>
              <a:rPr lang="en-US" sz="2400"/>
              <a:t>ACT test is now calculating as a passing test</a:t>
            </a:r>
          </a:p>
          <a:p>
            <a:pPr marL="285750" indent="-285750">
              <a:buFont typeface="Arial" panose="020B0604020202020204" pitchFamily="34" charset="0"/>
              <a:buChar char="•"/>
            </a:pPr>
            <a:r>
              <a:rPr lang="en-US" sz="2400"/>
              <a:t>Warning message is no longer populating </a:t>
            </a: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sp>
        <p:nvSpPr>
          <p:cNvPr id="2" name="TextBox 1">
            <a:extLst>
              <a:ext uri="{FF2B5EF4-FFF2-40B4-BE49-F238E27FC236}">
                <a16:creationId xmlns:a16="http://schemas.microsoft.com/office/drawing/2014/main" id="{513B35B6-0938-BAB0-8C74-A1987834E43B}"/>
              </a:ext>
            </a:extLst>
          </p:cNvPr>
          <p:cNvSpPr txBox="1"/>
          <p:nvPr/>
        </p:nvSpPr>
        <p:spPr>
          <a:xfrm>
            <a:off x="175071" y="5687566"/>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98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BFF52-0D8B-9BDF-0673-9122A78D198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BB752D-A1F5-C724-22CE-FD8263830F38}"/>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FDCF2-FA98-6891-FBB3-FE7901424249}"/>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68850E98-866E-D8FF-7966-BDB78C6E1539}"/>
              </a:ext>
            </a:extLst>
          </p:cNvPr>
          <p:cNvSpPr txBox="1"/>
          <p:nvPr/>
        </p:nvSpPr>
        <p:spPr>
          <a:xfrm>
            <a:off x="1098487" y="1854057"/>
            <a:ext cx="884995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PR 5981953 - The Date Passed logic has been updated to find the earliest passing combination when averaging ACT test scores.</a:t>
            </a:r>
          </a:p>
          <a:p>
            <a:pPr marL="285750" indent="-285750">
              <a:buFont typeface="Arial" panose="020B0604020202020204" pitchFamily="34" charset="0"/>
              <a:buChar char="•"/>
            </a:pPr>
            <a:r>
              <a:rPr lang="en-US" sz="2400" dirty="0">
                <a:solidFill>
                  <a:schemeClr val="bg1"/>
                </a:solidFill>
              </a:rPr>
              <a:t>PR 3711096 - Add limit access to Assessment Details</a:t>
            </a:r>
          </a:p>
          <a:p>
            <a:pPr marL="285750" indent="-285750">
              <a:buFont typeface="Arial" panose="020B0604020202020204" pitchFamily="34" charset="0"/>
              <a:buChar char="•"/>
            </a:pPr>
            <a:r>
              <a:rPr lang="en-US" sz="2400" dirty="0">
                <a:solidFill>
                  <a:schemeClr val="bg1"/>
                </a:solidFill>
              </a:rPr>
              <a:t>PR 6014735 - Updated logic for District Defined Average/Summation to work across two versions of the same test (using the same State Code and same Subject Codes on each test).</a:t>
            </a:r>
          </a:p>
        </p:txBody>
      </p:sp>
    </p:spTree>
    <p:extLst>
      <p:ext uri="{BB962C8B-B14F-4D97-AF65-F5344CB8AC3E}">
        <p14:creationId xmlns:p14="http://schemas.microsoft.com/office/powerpoint/2010/main" val="59952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24080" y="1514637"/>
            <a:ext cx="3079115" cy="23874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EOC Assessment </a:t>
            </a:r>
          </a:p>
          <a:p>
            <a:r>
              <a:rPr lang="en-US" sz="3200" dirty="0"/>
              <a:t>&amp; Date Passed Logic </a:t>
            </a:r>
          </a:p>
        </p:txBody>
      </p:sp>
      <p:sp>
        <p:nvSpPr>
          <p:cNvPr id="5" name="TextBox 4">
            <a:extLst>
              <a:ext uri="{FF2B5EF4-FFF2-40B4-BE49-F238E27FC236}">
                <a16:creationId xmlns:a16="http://schemas.microsoft.com/office/drawing/2014/main" id="{81B0F8EF-5D02-25C6-08D3-B273E47CC7AA}"/>
              </a:ext>
            </a:extLst>
          </p:cNvPr>
          <p:cNvSpPr txBox="1"/>
          <p:nvPr/>
        </p:nvSpPr>
        <p:spPr>
          <a:xfrm>
            <a:off x="3394840" y="183819"/>
            <a:ext cx="7838424" cy="4031873"/>
          </a:xfrm>
          <a:prstGeom prst="rect">
            <a:avLst/>
          </a:prstGeom>
          <a:noFill/>
        </p:spPr>
        <p:txBody>
          <a:bodyPr wrap="square" rtlCol="0">
            <a:spAutoFit/>
          </a:bodyPr>
          <a:lstStyle/>
          <a:p>
            <a:pPr marL="285750" indent="-285750">
              <a:buFont typeface="Arial" panose="020B0604020202020204" pitchFamily="34" charset="0"/>
              <a:buChar char="•"/>
            </a:pPr>
            <a:r>
              <a:rPr lang="en-US" sz="2000"/>
              <a:t>EOC Assessment Details will always populate the highest score, regardless of the test. </a:t>
            </a:r>
          </a:p>
          <a:p>
            <a:pPr marL="285750" indent="-285750">
              <a:buFont typeface="Arial" panose="020B0604020202020204" pitchFamily="34" charset="0"/>
              <a:buChar char="•"/>
            </a:pPr>
            <a:r>
              <a:rPr lang="en-US" sz="2000"/>
              <a:t>Date Passed will always populate the FSA test first and then comparative/concordant scores. </a:t>
            </a:r>
          </a:p>
          <a:p>
            <a:pPr marL="742950" lvl="1" indent="-285750">
              <a:buFont typeface="Arial" panose="020B0604020202020204" pitchFamily="34" charset="0"/>
              <a:buChar char="•"/>
            </a:pPr>
            <a:r>
              <a:rPr lang="en-US" sz="2000"/>
              <a:t>Configuration option to determine how scores populate for the concordant: (Date Passed) Use Earliest Concordant Passing Score</a:t>
            </a:r>
          </a:p>
          <a:p>
            <a:pPr marL="742950" lvl="1" indent="-285750">
              <a:buFont typeface="Arial" panose="020B0604020202020204" pitchFamily="34" charset="0"/>
              <a:buChar char="•"/>
            </a:pPr>
            <a:r>
              <a:rPr lang="en-US" sz="2000"/>
              <a:t>Location: Product Setup &gt; Skyward Contact Access &gt; Student Management &gt; Configuration </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a:p>
            <a:pPr marL="285750" indent="-285750">
              <a:buFont typeface="Arial" panose="020B0604020202020204" pitchFamily="34" charset="0"/>
              <a:buChar char="•"/>
            </a:pPr>
            <a:endParaRPr lang="en-US" sz="2400">
              <a:solidFill>
                <a:schemeClr val="bg1"/>
              </a:solidFill>
            </a:endParaRPr>
          </a:p>
        </p:txBody>
      </p:sp>
      <p:pic>
        <p:nvPicPr>
          <p:cNvPr id="3" name="Picture 2">
            <a:extLst>
              <a:ext uri="{FF2B5EF4-FFF2-40B4-BE49-F238E27FC236}">
                <a16:creationId xmlns:a16="http://schemas.microsoft.com/office/drawing/2014/main" id="{5EFDC2DB-7CDB-2963-A345-2DF72691D9CA}"/>
              </a:ext>
            </a:extLst>
          </p:cNvPr>
          <p:cNvPicPr>
            <a:picLocks noChangeAspect="1"/>
          </p:cNvPicPr>
          <p:nvPr/>
        </p:nvPicPr>
        <p:blipFill>
          <a:blip r:embed="rId3"/>
          <a:stretch>
            <a:fillRect/>
          </a:stretch>
        </p:blipFill>
        <p:spPr>
          <a:xfrm>
            <a:off x="4944033" y="2937023"/>
            <a:ext cx="5335499" cy="3642453"/>
          </a:xfrm>
          <a:prstGeom prst="rect">
            <a:avLst/>
          </a:prstGeom>
          <a:ln>
            <a:solidFill>
              <a:schemeClr val="tx1"/>
            </a:solidFill>
          </a:ln>
        </p:spPr>
      </p:pic>
      <p:sp>
        <p:nvSpPr>
          <p:cNvPr id="2" name="TextBox 1">
            <a:extLst>
              <a:ext uri="{FF2B5EF4-FFF2-40B4-BE49-F238E27FC236}">
                <a16:creationId xmlns:a16="http://schemas.microsoft.com/office/drawing/2014/main" id="{4BE6B8CA-4A4D-5A1E-03C3-AD384A787B94}"/>
              </a:ext>
            </a:extLst>
          </p:cNvPr>
          <p:cNvSpPr txBox="1"/>
          <p:nvPr/>
        </p:nvSpPr>
        <p:spPr>
          <a:xfrm>
            <a:off x="135883" y="5840812"/>
            <a:ext cx="2855511" cy="738664"/>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Web Student Management &gt; Students &gt; Student Profile &gt; Test Scores – Assessment Details</a:t>
            </a:r>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662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41B4F9-F71B-6ED2-FDB1-A107C26F0192}"/>
              </a:ext>
            </a:extLst>
          </p:cNvPr>
          <p:cNvPicPr>
            <a:picLocks noChangeAspect="1"/>
          </p:cNvPicPr>
          <p:nvPr/>
        </p:nvPicPr>
        <p:blipFill>
          <a:blip r:embed="rId3"/>
          <a:stretch>
            <a:fillRect/>
          </a:stretch>
        </p:blipFill>
        <p:spPr>
          <a:xfrm>
            <a:off x="3349345" y="2091687"/>
            <a:ext cx="8568965" cy="3742572"/>
          </a:xfrm>
          <a:prstGeom prst="rect">
            <a:avLst/>
          </a:prstGeom>
          <a:ln>
            <a:solidFill>
              <a:schemeClr val="tx1"/>
            </a:solidFill>
          </a:ln>
        </p:spPr>
      </p:pic>
      <p:pic>
        <p:nvPicPr>
          <p:cNvPr id="12" name="Picture 11">
            <a:extLst>
              <a:ext uri="{FF2B5EF4-FFF2-40B4-BE49-F238E27FC236}">
                <a16:creationId xmlns:a16="http://schemas.microsoft.com/office/drawing/2014/main" id="{7BC9BDFC-88DF-EDF6-A14E-0848A8215F7E}"/>
              </a:ext>
            </a:extLst>
          </p:cNvPr>
          <p:cNvPicPr>
            <a:picLocks noChangeAspect="1"/>
          </p:cNvPicPr>
          <p:nvPr/>
        </p:nvPicPr>
        <p:blipFill>
          <a:blip r:embed="rId4"/>
          <a:stretch>
            <a:fillRect/>
          </a:stretch>
        </p:blipFill>
        <p:spPr>
          <a:xfrm>
            <a:off x="3349345" y="612776"/>
            <a:ext cx="8568965" cy="1149290"/>
          </a:xfrm>
          <a:prstGeom prst="rect">
            <a:avLst/>
          </a:prstGeom>
          <a:ln>
            <a:solidFill>
              <a:schemeClr val="tx1"/>
            </a:solidFill>
          </a:ln>
        </p:spPr>
      </p:pic>
      <p:sp>
        <p:nvSpPr>
          <p:cNvPr id="13" name="Title 1">
            <a:extLst>
              <a:ext uri="{FF2B5EF4-FFF2-40B4-BE49-F238E27FC236}">
                <a16:creationId xmlns:a16="http://schemas.microsoft.com/office/drawing/2014/main" id="{BD17E7AB-5C39-BD1D-5229-F42D73C946EA}"/>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800" dirty="0"/>
              <a:t>Documentation for Date Passed is included in Test Score Setup and EOC Processing available from Test Builder</a:t>
            </a:r>
          </a:p>
        </p:txBody>
      </p:sp>
    </p:spTree>
    <p:extLst>
      <p:ext uri="{BB962C8B-B14F-4D97-AF65-F5344CB8AC3E}">
        <p14:creationId xmlns:p14="http://schemas.microsoft.com/office/powerpoint/2010/main" val="3027816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Documentation for Date Passed is included in Test Score Setup and EOC Processing available from Florida State Reporting</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A74085-75A3-8F26-4EE0-D719699F1377}"/>
              </a:ext>
            </a:extLst>
          </p:cNvPr>
          <p:cNvPicPr>
            <a:picLocks noChangeAspect="1"/>
          </p:cNvPicPr>
          <p:nvPr/>
        </p:nvPicPr>
        <p:blipFill>
          <a:blip r:embed="rId3"/>
          <a:stretch>
            <a:fillRect/>
          </a:stretch>
        </p:blipFill>
        <p:spPr>
          <a:xfrm>
            <a:off x="3349344" y="476729"/>
            <a:ext cx="8368039" cy="793023"/>
          </a:xfrm>
          <a:prstGeom prst="rect">
            <a:avLst/>
          </a:prstGeom>
          <a:ln>
            <a:solidFill>
              <a:schemeClr val="tx1"/>
            </a:solidFill>
          </a:ln>
        </p:spPr>
      </p:pic>
      <p:pic>
        <p:nvPicPr>
          <p:cNvPr id="7" name="Picture 6">
            <a:extLst>
              <a:ext uri="{FF2B5EF4-FFF2-40B4-BE49-F238E27FC236}">
                <a16:creationId xmlns:a16="http://schemas.microsoft.com/office/drawing/2014/main" id="{4C661131-B5DB-AC40-86AE-B8D336227497}"/>
              </a:ext>
            </a:extLst>
          </p:cNvPr>
          <p:cNvPicPr>
            <a:picLocks noChangeAspect="1"/>
          </p:cNvPicPr>
          <p:nvPr/>
        </p:nvPicPr>
        <p:blipFill>
          <a:blip r:embed="rId4"/>
          <a:stretch>
            <a:fillRect/>
          </a:stretch>
        </p:blipFill>
        <p:spPr>
          <a:xfrm>
            <a:off x="3349344" y="1514636"/>
            <a:ext cx="8368039" cy="4511684"/>
          </a:xfrm>
          <a:prstGeom prst="rect">
            <a:avLst/>
          </a:prstGeom>
          <a:ln>
            <a:solidFill>
              <a:schemeClr val="tx1"/>
            </a:solidFill>
          </a:ln>
        </p:spPr>
      </p:pic>
    </p:spTree>
    <p:extLst>
      <p:ext uri="{BB962C8B-B14F-4D97-AF65-F5344CB8AC3E}">
        <p14:creationId xmlns:p14="http://schemas.microsoft.com/office/powerpoint/2010/main" val="389082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 Score Setup and EOC Processing includes Date Passed Setup and logic.</a:t>
            </a:r>
          </a:p>
        </p:txBody>
      </p:sp>
      <p:sp>
        <p:nvSpPr>
          <p:cNvPr id="4" name="TextBox 3">
            <a:extLst>
              <a:ext uri="{FF2B5EF4-FFF2-40B4-BE49-F238E27FC236}">
                <a16:creationId xmlns:a16="http://schemas.microsoft.com/office/drawing/2014/main" id="{C2C23D88-AE30-242E-5FD2-6FBE3E0D7E5C}"/>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AE77AE9-EF90-F184-31DD-A484FE6FD648}"/>
              </a:ext>
            </a:extLst>
          </p:cNvPr>
          <p:cNvPicPr>
            <a:picLocks noChangeAspect="1"/>
          </p:cNvPicPr>
          <p:nvPr/>
        </p:nvPicPr>
        <p:blipFill>
          <a:blip r:embed="rId3"/>
          <a:stretch>
            <a:fillRect/>
          </a:stretch>
        </p:blipFill>
        <p:spPr>
          <a:xfrm>
            <a:off x="4006297" y="483497"/>
            <a:ext cx="6134956" cy="3591426"/>
          </a:xfrm>
          <a:prstGeom prst="rect">
            <a:avLst/>
          </a:prstGeom>
          <a:ln>
            <a:solidFill>
              <a:schemeClr val="tx1"/>
            </a:solidFill>
          </a:ln>
        </p:spPr>
      </p:pic>
    </p:spTree>
    <p:extLst>
      <p:ext uri="{BB962C8B-B14F-4D97-AF65-F5344CB8AC3E}">
        <p14:creationId xmlns:p14="http://schemas.microsoft.com/office/powerpoint/2010/main" val="4038567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68313-E096-BED2-7033-A0164DC070B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BD899B4-C7B5-90CD-F680-5818DABF4AC2}"/>
              </a:ext>
            </a:extLst>
          </p:cNvPr>
          <p:cNvSpPr txBox="1">
            <a:spLocks/>
          </p:cNvSpPr>
          <p:nvPr/>
        </p:nvSpPr>
        <p:spPr>
          <a:xfrm>
            <a:off x="0" y="1514636"/>
            <a:ext cx="3069771" cy="24483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Test Score Setup and EOC Processing document also includes the EOC Passing Score Ranges</a:t>
            </a:r>
          </a:p>
        </p:txBody>
      </p:sp>
      <p:sp>
        <p:nvSpPr>
          <p:cNvPr id="4" name="TextBox 3">
            <a:extLst>
              <a:ext uri="{FF2B5EF4-FFF2-40B4-BE49-F238E27FC236}">
                <a16:creationId xmlns:a16="http://schemas.microsoft.com/office/drawing/2014/main" id="{4C14286F-2E27-F8CF-0405-94B2F1BE069D}"/>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5077612-8D47-8451-3C4F-D4B7553ECD2A}"/>
              </a:ext>
            </a:extLst>
          </p:cNvPr>
          <p:cNvPicPr>
            <a:picLocks noChangeAspect="1"/>
          </p:cNvPicPr>
          <p:nvPr/>
        </p:nvPicPr>
        <p:blipFill>
          <a:blip r:embed="rId3"/>
          <a:stretch>
            <a:fillRect/>
          </a:stretch>
        </p:blipFill>
        <p:spPr>
          <a:xfrm>
            <a:off x="4109736" y="755383"/>
            <a:ext cx="6344535" cy="5058481"/>
          </a:xfrm>
          <a:prstGeom prst="rect">
            <a:avLst/>
          </a:prstGeom>
          <a:ln>
            <a:solidFill>
              <a:schemeClr val="tx1"/>
            </a:solidFill>
          </a:ln>
        </p:spPr>
      </p:pic>
    </p:spTree>
    <p:extLst>
      <p:ext uri="{BB962C8B-B14F-4D97-AF65-F5344CB8AC3E}">
        <p14:creationId xmlns:p14="http://schemas.microsoft.com/office/powerpoint/2010/main" val="266462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DBC5-C06C-29B1-96DB-5534F8A0C6A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EDD0B1F-7CE6-2821-CE05-4AE1856D8571}"/>
              </a:ext>
            </a:extLst>
          </p:cNvPr>
          <p:cNvSpPr txBox="1">
            <a:spLocks/>
          </p:cNvSpPr>
          <p:nvPr/>
        </p:nvSpPr>
        <p:spPr>
          <a:xfrm>
            <a:off x="0" y="1514636"/>
            <a:ext cx="3069771" cy="244833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Added information regarding Alternate Passing Scores</a:t>
            </a:r>
          </a:p>
        </p:txBody>
      </p:sp>
      <p:sp>
        <p:nvSpPr>
          <p:cNvPr id="4" name="TextBox 3">
            <a:extLst>
              <a:ext uri="{FF2B5EF4-FFF2-40B4-BE49-F238E27FC236}">
                <a16:creationId xmlns:a16="http://schemas.microsoft.com/office/drawing/2014/main" id="{2454C7DB-D837-AEA0-9E38-202587F46EFE}"/>
              </a:ext>
            </a:extLst>
          </p:cNvPr>
          <p:cNvSpPr txBox="1"/>
          <p:nvPr/>
        </p:nvSpPr>
        <p:spPr>
          <a:xfrm>
            <a:off x="86185" y="5813864"/>
            <a:ext cx="2855511" cy="523220"/>
          </a:xfrm>
          <a:prstGeom prst="rect">
            <a:avLst/>
          </a:prstGeom>
          <a:noFill/>
        </p:spPr>
        <p:txBody>
          <a:bodyPr wrap="square" rtlCol="0">
            <a:spAutoFit/>
          </a:bodyPr>
          <a:lstStyle/>
          <a:p>
            <a:r>
              <a:rPr lang="en-US" sz="1400">
                <a:solidFill>
                  <a:schemeClr val="bg1"/>
                </a:solidFill>
                <a:latin typeface="Times New Roman" panose="02020603050405020304" pitchFamily="18" charset="0"/>
                <a:cs typeface="Times New Roman" panose="02020603050405020304" pitchFamily="18" charset="0"/>
              </a:rPr>
              <a:t>Within Skyward &gt; Question Mark &gt; SkyDoc – Skyward Documentation</a:t>
            </a:r>
            <a:endParaRPr lang="en-US" sz="14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9CB2F25-F42E-84BF-AECD-CEBB3941147F}"/>
              </a:ext>
            </a:extLst>
          </p:cNvPr>
          <p:cNvPicPr>
            <a:picLocks noChangeAspect="1"/>
          </p:cNvPicPr>
          <p:nvPr/>
        </p:nvPicPr>
        <p:blipFill>
          <a:blip r:embed="rId3"/>
          <a:stretch>
            <a:fillRect/>
          </a:stretch>
        </p:blipFill>
        <p:spPr>
          <a:xfrm>
            <a:off x="3500021" y="1071661"/>
            <a:ext cx="8210138" cy="2622153"/>
          </a:xfrm>
          <a:prstGeom prst="rect">
            <a:avLst/>
          </a:prstGeom>
          <a:ln>
            <a:solidFill>
              <a:schemeClr val="tx1"/>
            </a:solidFill>
          </a:ln>
        </p:spPr>
      </p:pic>
    </p:spTree>
    <p:extLst>
      <p:ext uri="{BB962C8B-B14F-4D97-AF65-F5344CB8AC3E}">
        <p14:creationId xmlns:p14="http://schemas.microsoft.com/office/powerpoint/2010/main" val="933239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EOC Reminders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No new EOC tests for the 2024-2025 school year as of now</a:t>
            </a:r>
          </a:p>
          <a:p>
            <a:pPr marL="285750" indent="-285750">
              <a:buFont typeface="Arial" panose="020B0604020202020204" pitchFamily="34" charset="0"/>
              <a:buChar char="•"/>
            </a:pPr>
            <a:r>
              <a:rPr lang="en-US" sz="2400" dirty="0">
                <a:solidFill>
                  <a:schemeClr val="bg1"/>
                </a:solidFill>
              </a:rPr>
              <a:t>Make sure courses are cross-walked to the state EOC Assessment you will be using.  Multiple can be linked</a:t>
            </a:r>
          </a:p>
          <a:p>
            <a:pPr marL="285750" indent="-285750">
              <a:buFont typeface="Arial" panose="020B0604020202020204" pitchFamily="34" charset="0"/>
              <a:buChar char="•"/>
            </a:pPr>
            <a:r>
              <a:rPr lang="en-US" sz="2400" dirty="0">
                <a:solidFill>
                  <a:schemeClr val="bg1"/>
                </a:solidFill>
              </a:rPr>
              <a:t>Verify that the Grading EOC Calc Methods are set up correctly especially if you have changed course lengths</a:t>
            </a:r>
          </a:p>
          <a:p>
            <a:pPr marL="285750" indent="-285750">
              <a:buFont typeface="Arial" panose="020B0604020202020204" pitchFamily="34" charset="0"/>
              <a:buChar char="•"/>
            </a:pPr>
            <a:r>
              <a:rPr lang="en-US" sz="2400" dirty="0">
                <a:solidFill>
                  <a:schemeClr val="bg1"/>
                </a:solidFill>
              </a:rPr>
              <a:t>Districts can use the Mass Change Selected Grade Mark utility to update EOC buckets</a:t>
            </a:r>
          </a:p>
        </p:txBody>
      </p:sp>
    </p:spTree>
    <p:extLst>
      <p:ext uri="{BB962C8B-B14F-4D97-AF65-F5344CB8AC3E}">
        <p14:creationId xmlns:p14="http://schemas.microsoft.com/office/powerpoint/2010/main" val="1576624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Upcoming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524000" y="1854058"/>
            <a:ext cx="8849957" cy="1200329"/>
          </a:xfrm>
          <a:prstGeom prst="rect">
            <a:avLst/>
          </a:prstGeom>
          <a:noFill/>
        </p:spPr>
        <p:txBody>
          <a:bodyPr wrap="square" lIns="91440" tIns="45720" rIns="91440" bIns="45720" rtlCol="0" anchor="t">
            <a:spAutoFit/>
          </a:bodyPr>
          <a:lstStyle/>
          <a:p>
            <a:pPr marL="285750" indent="-285750">
              <a:buFont typeface="Courier New" panose="020B0604020202020204" pitchFamily="34" charset="0"/>
              <a:buChar char="o"/>
            </a:pPr>
            <a:r>
              <a:rPr lang="en-US" sz="2400" dirty="0">
                <a:solidFill>
                  <a:schemeClr val="bg1"/>
                </a:solidFill>
              </a:rPr>
              <a:t>PR 5990941 - Update Assess FA1 </a:t>
            </a:r>
            <a:r>
              <a:rPr lang="en-US" sz="2400" dirty="0" err="1">
                <a:solidFill>
                  <a:schemeClr val="bg1"/>
                </a:solidFill>
              </a:rPr>
              <a:t>Alg</a:t>
            </a:r>
            <a:r>
              <a:rPr lang="en-US" sz="2400" dirty="0">
                <a:solidFill>
                  <a:schemeClr val="bg1"/>
                </a:solidFill>
              </a:rPr>
              <a:t> 1 and Geo score ranges</a:t>
            </a:r>
          </a:p>
          <a:p>
            <a:pPr marL="285750" indent="-285750">
              <a:buFont typeface="Courier New" panose="020B0604020202020204" pitchFamily="34" charset="0"/>
              <a:buChar char="o"/>
            </a:pPr>
            <a:r>
              <a:rPr lang="en-US" sz="2400" dirty="0">
                <a:solidFill>
                  <a:schemeClr val="bg1"/>
                </a:solidFill>
                <a:ea typeface="Calibri"/>
                <a:cs typeface="Calibri"/>
              </a:rPr>
              <a:t>PR 5994638 - Update Date Passed logic for FA1 &amp;FA2</a:t>
            </a:r>
          </a:p>
          <a:p>
            <a:pPr marL="285750" indent="-285750">
              <a:buFont typeface="Courier New" panose="020B0604020202020204" pitchFamily="34" charset="0"/>
              <a:buChar char="o"/>
            </a:pPr>
            <a:r>
              <a:rPr lang="en-US" sz="2400" dirty="0">
                <a:solidFill>
                  <a:schemeClr val="bg1"/>
                </a:solidFill>
                <a:ea typeface="Calibri"/>
                <a:cs typeface="Calibri"/>
              </a:rPr>
              <a:t>PR 5974729 - Update valid EOC Courses for Pre-ID templates</a:t>
            </a:r>
          </a:p>
        </p:txBody>
      </p:sp>
    </p:spTree>
    <p:extLst>
      <p:ext uri="{BB962C8B-B14F-4D97-AF65-F5344CB8AC3E}">
        <p14:creationId xmlns:p14="http://schemas.microsoft.com/office/powerpoint/2010/main" val="155210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164864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8600">
                <a:solidFill>
                  <a:schemeClr val="bg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52101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99C0-71DB-8305-A26E-AADD73867D8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685116C-0EBC-24DD-CDF4-FCA2FC5FDFF6}"/>
              </a:ext>
            </a:extLst>
          </p:cNvPr>
          <p:cNvSpPr txBox="1">
            <a:spLocks/>
          </p:cNvSpPr>
          <p:nvPr/>
        </p:nvSpPr>
        <p:spPr>
          <a:xfrm>
            <a:off x="135883" y="256204"/>
            <a:ext cx="2952550" cy="3980817"/>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5981953 - The Date Passed logic has been updated to find the earliest passing combination when averaging ACT test scores.</a:t>
            </a:r>
          </a:p>
        </p:txBody>
      </p:sp>
      <p:sp>
        <p:nvSpPr>
          <p:cNvPr id="2" name="TextBox 1">
            <a:extLst>
              <a:ext uri="{FF2B5EF4-FFF2-40B4-BE49-F238E27FC236}">
                <a16:creationId xmlns:a16="http://schemas.microsoft.com/office/drawing/2014/main" id="{C2B7B310-464C-96D7-B485-F1AF379A199F}"/>
              </a:ext>
            </a:extLst>
          </p:cNvPr>
          <p:cNvSpPr txBox="1"/>
          <p:nvPr/>
        </p:nvSpPr>
        <p:spPr>
          <a:xfrm>
            <a:off x="184402" y="5668796"/>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Product Setup &gt; Skyward Contact Access &gt; Student Management &gt; Configuration</a:t>
            </a:r>
          </a:p>
        </p:txBody>
      </p:sp>
      <p:sp>
        <p:nvSpPr>
          <p:cNvPr id="13" name="TextBox 12">
            <a:extLst>
              <a:ext uri="{FF2B5EF4-FFF2-40B4-BE49-F238E27FC236}">
                <a16:creationId xmlns:a16="http://schemas.microsoft.com/office/drawing/2014/main" id="{F017BFEE-A435-D540-4445-DADBDE165D33}"/>
              </a:ext>
            </a:extLst>
          </p:cNvPr>
          <p:cNvSpPr txBox="1"/>
          <p:nvPr/>
        </p:nvSpPr>
        <p:spPr>
          <a:xfrm>
            <a:off x="3503972" y="443620"/>
            <a:ext cx="8135485" cy="646331"/>
          </a:xfrm>
          <a:prstGeom prst="rect">
            <a:avLst/>
          </a:prstGeom>
          <a:noFill/>
        </p:spPr>
        <p:txBody>
          <a:bodyPr wrap="square" rtlCol="0">
            <a:spAutoFit/>
          </a:bodyPr>
          <a:lstStyle/>
          <a:p>
            <a:r>
              <a:rPr lang="en-US" dirty="0"/>
              <a:t>District is using Student Management Configuration option(Date Passed) Use Earliest Concordant Passing Score set to Yes.</a:t>
            </a:r>
          </a:p>
        </p:txBody>
      </p:sp>
      <p:pic>
        <p:nvPicPr>
          <p:cNvPr id="17" name="Picture 16">
            <a:extLst>
              <a:ext uri="{FF2B5EF4-FFF2-40B4-BE49-F238E27FC236}">
                <a16:creationId xmlns:a16="http://schemas.microsoft.com/office/drawing/2014/main" id="{1CF20777-24A6-D418-8C5A-335FCE73B15C}"/>
              </a:ext>
            </a:extLst>
          </p:cNvPr>
          <p:cNvPicPr>
            <a:picLocks noChangeAspect="1"/>
          </p:cNvPicPr>
          <p:nvPr/>
        </p:nvPicPr>
        <p:blipFill>
          <a:blip r:embed="rId3"/>
          <a:stretch>
            <a:fillRect/>
          </a:stretch>
        </p:blipFill>
        <p:spPr>
          <a:xfrm>
            <a:off x="3503972" y="1153808"/>
            <a:ext cx="7296812" cy="5130439"/>
          </a:xfrm>
          <a:prstGeom prst="rect">
            <a:avLst/>
          </a:prstGeom>
          <a:ln>
            <a:solidFill>
              <a:schemeClr val="tx1"/>
            </a:solidFill>
          </a:ln>
        </p:spPr>
      </p:pic>
    </p:spTree>
    <p:extLst>
      <p:ext uri="{BB962C8B-B14F-4D97-AF65-F5344CB8AC3E}">
        <p14:creationId xmlns:p14="http://schemas.microsoft.com/office/powerpoint/2010/main" val="269137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CE0AF-A620-A06E-579A-FC0A371B182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6AD2291-4C8D-CCA9-235F-BB103AAE2E5A}"/>
              </a:ext>
            </a:extLst>
          </p:cNvPr>
          <p:cNvSpPr txBox="1">
            <a:spLocks/>
          </p:cNvSpPr>
          <p:nvPr/>
        </p:nvSpPr>
        <p:spPr>
          <a:xfrm>
            <a:off x="135883" y="256204"/>
            <a:ext cx="2952550" cy="3980817"/>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5981953 - The Date Passed logic has been updated to find the earliest passing combination when averaging ACT test scores.</a:t>
            </a:r>
          </a:p>
        </p:txBody>
      </p:sp>
      <p:sp>
        <p:nvSpPr>
          <p:cNvPr id="2" name="TextBox 1">
            <a:extLst>
              <a:ext uri="{FF2B5EF4-FFF2-40B4-BE49-F238E27FC236}">
                <a16:creationId xmlns:a16="http://schemas.microsoft.com/office/drawing/2014/main" id="{5728D055-FE37-8A10-5D27-C8C5F2BB69E1}"/>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Students &gt; Student Profile &gt; Test Scores</a:t>
            </a:r>
          </a:p>
        </p:txBody>
      </p:sp>
      <p:sp>
        <p:nvSpPr>
          <p:cNvPr id="13" name="TextBox 12">
            <a:extLst>
              <a:ext uri="{FF2B5EF4-FFF2-40B4-BE49-F238E27FC236}">
                <a16:creationId xmlns:a16="http://schemas.microsoft.com/office/drawing/2014/main" id="{EAED3553-D06C-5D12-D610-386F0D7C137B}"/>
              </a:ext>
            </a:extLst>
          </p:cNvPr>
          <p:cNvSpPr txBox="1"/>
          <p:nvPr/>
        </p:nvSpPr>
        <p:spPr>
          <a:xfrm>
            <a:off x="3503972" y="443620"/>
            <a:ext cx="8135485" cy="646331"/>
          </a:xfrm>
          <a:prstGeom prst="rect">
            <a:avLst/>
          </a:prstGeom>
          <a:noFill/>
        </p:spPr>
        <p:txBody>
          <a:bodyPr wrap="square" rtlCol="0">
            <a:spAutoFit/>
          </a:bodyPr>
          <a:lstStyle/>
          <a:p>
            <a:r>
              <a:rPr lang="en-US" dirty="0"/>
              <a:t>Student took the ACT test 4 times.  When the average is coming from more than one test, the View Tests button will display on the screen.</a:t>
            </a:r>
          </a:p>
        </p:txBody>
      </p:sp>
      <p:pic>
        <p:nvPicPr>
          <p:cNvPr id="15" name="Picture 14">
            <a:extLst>
              <a:ext uri="{FF2B5EF4-FFF2-40B4-BE49-F238E27FC236}">
                <a16:creationId xmlns:a16="http://schemas.microsoft.com/office/drawing/2014/main" id="{3353EED0-394A-AAF8-1514-167E21918F1A}"/>
              </a:ext>
            </a:extLst>
          </p:cNvPr>
          <p:cNvPicPr>
            <a:picLocks noChangeAspect="1"/>
          </p:cNvPicPr>
          <p:nvPr/>
        </p:nvPicPr>
        <p:blipFill>
          <a:blip r:embed="rId3"/>
          <a:stretch>
            <a:fillRect/>
          </a:stretch>
        </p:blipFill>
        <p:spPr>
          <a:xfrm>
            <a:off x="3503971" y="1739485"/>
            <a:ext cx="8233107" cy="3529632"/>
          </a:xfrm>
          <a:prstGeom prst="rect">
            <a:avLst/>
          </a:prstGeom>
          <a:ln>
            <a:solidFill>
              <a:schemeClr val="tx1"/>
            </a:solidFill>
          </a:ln>
        </p:spPr>
      </p:pic>
    </p:spTree>
    <p:extLst>
      <p:ext uri="{BB962C8B-B14F-4D97-AF65-F5344CB8AC3E}">
        <p14:creationId xmlns:p14="http://schemas.microsoft.com/office/powerpoint/2010/main" val="137839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A4D5-7220-3ED6-6B40-17E6FE29D19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978B183-0D80-7D30-579E-C1A83CE66B99}"/>
              </a:ext>
            </a:extLst>
          </p:cNvPr>
          <p:cNvSpPr txBox="1">
            <a:spLocks/>
          </p:cNvSpPr>
          <p:nvPr/>
        </p:nvSpPr>
        <p:spPr>
          <a:xfrm>
            <a:off x="135883" y="256204"/>
            <a:ext cx="2952550" cy="3980817"/>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5981953 - The Date Passed logic has been updated to find the earliest passing combination when averaging ACT test scores.</a:t>
            </a:r>
          </a:p>
        </p:txBody>
      </p:sp>
      <p:sp>
        <p:nvSpPr>
          <p:cNvPr id="2" name="TextBox 1">
            <a:extLst>
              <a:ext uri="{FF2B5EF4-FFF2-40B4-BE49-F238E27FC236}">
                <a16:creationId xmlns:a16="http://schemas.microsoft.com/office/drawing/2014/main" id="{9D0DD25D-EA3F-C09E-DB28-4EE472631270}"/>
              </a:ext>
            </a:extLst>
          </p:cNvPr>
          <p:cNvSpPr txBox="1"/>
          <p:nvPr/>
        </p:nvSpPr>
        <p:spPr>
          <a:xfrm>
            <a:off x="135883" y="574223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EOC Details</a:t>
            </a:r>
          </a:p>
        </p:txBody>
      </p:sp>
      <p:pic>
        <p:nvPicPr>
          <p:cNvPr id="8" name="Picture 7">
            <a:extLst>
              <a:ext uri="{FF2B5EF4-FFF2-40B4-BE49-F238E27FC236}">
                <a16:creationId xmlns:a16="http://schemas.microsoft.com/office/drawing/2014/main" id="{6BDE6A0D-A533-157B-8130-D73726387931}"/>
              </a:ext>
            </a:extLst>
          </p:cNvPr>
          <p:cNvPicPr>
            <a:picLocks noChangeAspect="1"/>
          </p:cNvPicPr>
          <p:nvPr/>
        </p:nvPicPr>
        <p:blipFill>
          <a:blip r:embed="rId3"/>
          <a:stretch>
            <a:fillRect/>
          </a:stretch>
        </p:blipFill>
        <p:spPr>
          <a:xfrm>
            <a:off x="4345358" y="733210"/>
            <a:ext cx="5191850" cy="1257475"/>
          </a:xfrm>
          <a:prstGeom prst="rect">
            <a:avLst/>
          </a:prstGeom>
        </p:spPr>
      </p:pic>
      <p:sp>
        <p:nvSpPr>
          <p:cNvPr id="14" name="TextBox 13">
            <a:extLst>
              <a:ext uri="{FF2B5EF4-FFF2-40B4-BE49-F238E27FC236}">
                <a16:creationId xmlns:a16="http://schemas.microsoft.com/office/drawing/2014/main" id="{B3AFAFA2-C6B7-9439-DB2E-B0C601DD918C}"/>
              </a:ext>
            </a:extLst>
          </p:cNvPr>
          <p:cNvSpPr txBox="1"/>
          <p:nvPr/>
        </p:nvSpPr>
        <p:spPr>
          <a:xfrm>
            <a:off x="3804858" y="256204"/>
            <a:ext cx="7439546" cy="369332"/>
          </a:xfrm>
          <a:prstGeom prst="rect">
            <a:avLst/>
          </a:prstGeom>
          <a:noFill/>
        </p:spPr>
        <p:txBody>
          <a:bodyPr wrap="square" rtlCol="0">
            <a:spAutoFit/>
          </a:bodyPr>
          <a:lstStyle/>
          <a:p>
            <a:r>
              <a:rPr lang="en-US" dirty="0"/>
              <a:t>The student’s earliest passing average came from 2 tests.</a:t>
            </a:r>
          </a:p>
        </p:txBody>
      </p:sp>
      <p:pic>
        <p:nvPicPr>
          <p:cNvPr id="26" name="Picture 25">
            <a:extLst>
              <a:ext uri="{FF2B5EF4-FFF2-40B4-BE49-F238E27FC236}">
                <a16:creationId xmlns:a16="http://schemas.microsoft.com/office/drawing/2014/main" id="{199985E1-3C10-0E9A-6540-CA89208CBED6}"/>
              </a:ext>
            </a:extLst>
          </p:cNvPr>
          <p:cNvPicPr>
            <a:picLocks noChangeAspect="1"/>
          </p:cNvPicPr>
          <p:nvPr/>
        </p:nvPicPr>
        <p:blipFill>
          <a:blip r:embed="rId4"/>
          <a:stretch>
            <a:fillRect/>
          </a:stretch>
        </p:blipFill>
        <p:spPr>
          <a:xfrm>
            <a:off x="3842273" y="2098359"/>
            <a:ext cx="6198020" cy="4382537"/>
          </a:xfrm>
          <a:prstGeom prst="rect">
            <a:avLst/>
          </a:prstGeom>
          <a:ln>
            <a:solidFill>
              <a:schemeClr val="tx1"/>
            </a:solidFill>
          </a:ln>
        </p:spPr>
      </p:pic>
    </p:spTree>
    <p:extLst>
      <p:ext uri="{BB962C8B-B14F-4D97-AF65-F5344CB8AC3E}">
        <p14:creationId xmlns:p14="http://schemas.microsoft.com/office/powerpoint/2010/main" val="7172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135883" y="256204"/>
            <a:ext cx="2952550" cy="398081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3711096 - Add limit access to Assessment Details</a:t>
            </a:r>
          </a:p>
          <a:p>
            <a:endParaRPr lang="en-US" sz="3200" dirty="0"/>
          </a:p>
          <a:p>
            <a:r>
              <a:rPr lang="en-US" sz="2600" dirty="0"/>
              <a:t>Available in Student Profile:</a:t>
            </a:r>
          </a:p>
          <a:p>
            <a:pPr marL="457200" indent="-457200">
              <a:buFont typeface="Arial" panose="020B0604020202020204" pitchFamily="34" charset="0"/>
              <a:buChar char="•"/>
            </a:pPr>
            <a:r>
              <a:rPr lang="en-US" sz="2600" dirty="0"/>
              <a:t>Test Scores tab</a:t>
            </a:r>
          </a:p>
          <a:p>
            <a:pPr marL="457200" indent="-457200">
              <a:buFont typeface="Arial" panose="020B0604020202020204" pitchFamily="34" charset="0"/>
              <a:buChar char="•"/>
            </a:pPr>
            <a:r>
              <a:rPr lang="en-US" sz="2600" dirty="0"/>
              <a:t>Grad </a:t>
            </a:r>
            <a:r>
              <a:rPr lang="en-US" sz="2600" dirty="0" err="1"/>
              <a:t>Reqs</a:t>
            </a:r>
            <a:r>
              <a:rPr lang="en-US" sz="2600" dirty="0"/>
              <a:t> tab</a:t>
            </a:r>
          </a:p>
        </p:txBody>
      </p:sp>
      <p:sp>
        <p:nvSpPr>
          <p:cNvPr id="2" name="TextBox 1">
            <a:extLst>
              <a:ext uri="{FF2B5EF4-FFF2-40B4-BE49-F238E27FC236}">
                <a16:creationId xmlns:a16="http://schemas.microsoft.com/office/drawing/2014/main" id="{005445BF-4112-1759-A31F-F43EC7F27777}"/>
              </a:ext>
            </a:extLst>
          </p:cNvPr>
          <p:cNvSpPr txBox="1"/>
          <p:nvPr/>
        </p:nvSpPr>
        <p:spPr>
          <a:xfrm>
            <a:off x="135883" y="5840812"/>
            <a:ext cx="2855511"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Product Setup &gt; Skyward Contact Access &gt; Security &gt; Security Groups</a:t>
            </a:r>
          </a:p>
        </p:txBody>
      </p:sp>
      <p:pic>
        <p:nvPicPr>
          <p:cNvPr id="9" name="Picture 8">
            <a:extLst>
              <a:ext uri="{FF2B5EF4-FFF2-40B4-BE49-F238E27FC236}">
                <a16:creationId xmlns:a16="http://schemas.microsoft.com/office/drawing/2014/main" id="{2961EF08-8982-E735-88D7-E08513CDFC2B}"/>
              </a:ext>
            </a:extLst>
          </p:cNvPr>
          <p:cNvPicPr>
            <a:picLocks noChangeAspect="1"/>
          </p:cNvPicPr>
          <p:nvPr/>
        </p:nvPicPr>
        <p:blipFill>
          <a:blip r:embed="rId3"/>
          <a:stretch>
            <a:fillRect/>
          </a:stretch>
        </p:blipFill>
        <p:spPr>
          <a:xfrm>
            <a:off x="4321462" y="256204"/>
            <a:ext cx="7071857" cy="3581217"/>
          </a:xfrm>
          <a:prstGeom prst="rect">
            <a:avLst/>
          </a:prstGeom>
          <a:ln>
            <a:solidFill>
              <a:schemeClr val="tx1"/>
            </a:solidFill>
          </a:ln>
        </p:spPr>
      </p:pic>
      <p:pic>
        <p:nvPicPr>
          <p:cNvPr id="11" name="Picture 10">
            <a:extLst>
              <a:ext uri="{FF2B5EF4-FFF2-40B4-BE49-F238E27FC236}">
                <a16:creationId xmlns:a16="http://schemas.microsoft.com/office/drawing/2014/main" id="{E4B6CD88-62FD-49F3-189C-7A7C4CC9BDE7}"/>
              </a:ext>
            </a:extLst>
          </p:cNvPr>
          <p:cNvPicPr>
            <a:picLocks noChangeAspect="1"/>
          </p:cNvPicPr>
          <p:nvPr/>
        </p:nvPicPr>
        <p:blipFill>
          <a:blip r:embed="rId4"/>
          <a:stretch>
            <a:fillRect/>
          </a:stretch>
        </p:blipFill>
        <p:spPr>
          <a:xfrm>
            <a:off x="3425169" y="4049718"/>
            <a:ext cx="7132801" cy="2469349"/>
          </a:xfrm>
          <a:prstGeom prst="rect">
            <a:avLst/>
          </a:prstGeom>
          <a:ln>
            <a:solidFill>
              <a:schemeClr val="tx1"/>
            </a:solidFill>
          </a:ln>
        </p:spPr>
      </p:pic>
    </p:spTree>
    <p:extLst>
      <p:ext uri="{BB962C8B-B14F-4D97-AF65-F5344CB8AC3E}">
        <p14:creationId xmlns:p14="http://schemas.microsoft.com/office/powerpoint/2010/main" val="33126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038F-427E-61E4-6D17-493071DA099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97908A3-6B31-C40B-1512-3E4992995FCA}"/>
              </a:ext>
            </a:extLst>
          </p:cNvPr>
          <p:cNvSpPr txBox="1">
            <a:spLocks/>
          </p:cNvSpPr>
          <p:nvPr/>
        </p:nvSpPr>
        <p:spPr>
          <a:xfrm>
            <a:off x="135883" y="256204"/>
            <a:ext cx="2952550" cy="398081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6014735 - Updated logic for District Defined Average/Summation to work across two versions of the same test (using the same State Code and same Subject Codes on each test).</a:t>
            </a:r>
          </a:p>
        </p:txBody>
      </p:sp>
      <p:sp>
        <p:nvSpPr>
          <p:cNvPr id="2" name="TextBox 1">
            <a:extLst>
              <a:ext uri="{FF2B5EF4-FFF2-40B4-BE49-F238E27FC236}">
                <a16:creationId xmlns:a16="http://schemas.microsoft.com/office/drawing/2014/main" id="{E22D7E28-F84C-1EAB-11CA-B68FE7F3E588}"/>
              </a:ext>
            </a:extLst>
          </p:cNvPr>
          <p:cNvSpPr txBox="1"/>
          <p:nvPr/>
        </p:nvSpPr>
        <p:spPr>
          <a:xfrm>
            <a:off x="135883" y="5840812"/>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Students &gt; Student Profile &gt; Test Scores &gt; Assessment Details</a:t>
            </a:r>
          </a:p>
        </p:txBody>
      </p:sp>
      <p:pic>
        <p:nvPicPr>
          <p:cNvPr id="4" name="Picture 3">
            <a:extLst>
              <a:ext uri="{FF2B5EF4-FFF2-40B4-BE49-F238E27FC236}">
                <a16:creationId xmlns:a16="http://schemas.microsoft.com/office/drawing/2014/main" id="{71686A1D-ABC5-BFAA-F0A0-2E4D98685129}"/>
              </a:ext>
            </a:extLst>
          </p:cNvPr>
          <p:cNvPicPr>
            <a:picLocks noChangeAspect="1"/>
          </p:cNvPicPr>
          <p:nvPr/>
        </p:nvPicPr>
        <p:blipFill>
          <a:blip r:embed="rId3"/>
          <a:stretch>
            <a:fillRect/>
          </a:stretch>
        </p:blipFill>
        <p:spPr>
          <a:xfrm>
            <a:off x="3401840" y="1662949"/>
            <a:ext cx="8280170" cy="3532101"/>
          </a:xfrm>
          <a:prstGeom prst="rect">
            <a:avLst/>
          </a:prstGeom>
          <a:ln>
            <a:solidFill>
              <a:schemeClr val="tx1"/>
            </a:solidFill>
          </a:ln>
        </p:spPr>
      </p:pic>
      <p:sp>
        <p:nvSpPr>
          <p:cNvPr id="7" name="TextBox 6">
            <a:extLst>
              <a:ext uri="{FF2B5EF4-FFF2-40B4-BE49-F238E27FC236}">
                <a16:creationId xmlns:a16="http://schemas.microsoft.com/office/drawing/2014/main" id="{547910C9-117D-4C9E-7D50-79507D83BA39}"/>
              </a:ext>
            </a:extLst>
          </p:cNvPr>
          <p:cNvSpPr txBox="1"/>
          <p:nvPr/>
        </p:nvSpPr>
        <p:spPr>
          <a:xfrm>
            <a:off x="3401840" y="488948"/>
            <a:ext cx="8280170" cy="646331"/>
          </a:xfrm>
          <a:prstGeom prst="rect">
            <a:avLst/>
          </a:prstGeom>
          <a:noFill/>
        </p:spPr>
        <p:txBody>
          <a:bodyPr wrap="square">
            <a:spAutoFit/>
          </a:bodyPr>
          <a:lstStyle/>
          <a:p>
            <a:r>
              <a:rPr lang="en-US" dirty="0"/>
              <a:t>Student took the CLT test 2 times.  When the summation of all is using more than one test, the View Tests button will display on the screen.</a:t>
            </a:r>
          </a:p>
        </p:txBody>
      </p:sp>
    </p:spTree>
    <p:extLst>
      <p:ext uri="{BB962C8B-B14F-4D97-AF65-F5344CB8AC3E}">
        <p14:creationId xmlns:p14="http://schemas.microsoft.com/office/powerpoint/2010/main" val="428615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F5F6-2C67-C9C2-7B8C-A08AC735D43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18C69FC-0743-FC54-741B-191DA8610698}"/>
              </a:ext>
            </a:extLst>
          </p:cNvPr>
          <p:cNvSpPr txBox="1">
            <a:spLocks/>
          </p:cNvSpPr>
          <p:nvPr/>
        </p:nvSpPr>
        <p:spPr>
          <a:xfrm>
            <a:off x="135883" y="256204"/>
            <a:ext cx="2952550" cy="398081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buFont typeface="Arial" panose="020B0604020202020204" pitchFamily="34" charset="0"/>
              <a:buChar char="•"/>
            </a:pPr>
            <a:r>
              <a:rPr lang="en-US" sz="3200" dirty="0">
                <a:solidFill>
                  <a:schemeClr val="bg1"/>
                </a:solidFill>
              </a:rPr>
              <a:t>PR 6014735 - </a:t>
            </a:r>
            <a:r>
              <a:rPr lang="en-US" sz="3100" dirty="0">
                <a:solidFill>
                  <a:schemeClr val="bg1"/>
                </a:solidFill>
              </a:rPr>
              <a:t>Updated logic for District Defined Average/Summation to work across two versions of the same test (using the same State Code and same Subject Codes on each test).</a:t>
            </a:r>
          </a:p>
        </p:txBody>
      </p:sp>
      <p:sp>
        <p:nvSpPr>
          <p:cNvPr id="2" name="TextBox 1">
            <a:extLst>
              <a:ext uri="{FF2B5EF4-FFF2-40B4-BE49-F238E27FC236}">
                <a16:creationId xmlns:a16="http://schemas.microsoft.com/office/drawing/2014/main" id="{C083EA76-91E6-7B94-37FF-5ED2D21797CA}"/>
              </a:ext>
            </a:extLst>
          </p:cNvPr>
          <p:cNvSpPr txBox="1"/>
          <p:nvPr/>
        </p:nvSpPr>
        <p:spPr>
          <a:xfrm>
            <a:off x="135883" y="5676749"/>
            <a:ext cx="2855511" cy="738664"/>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Assessments &gt; Test Scores &gt; Test Builder</a:t>
            </a:r>
          </a:p>
        </p:txBody>
      </p:sp>
      <p:sp>
        <p:nvSpPr>
          <p:cNvPr id="7" name="TextBox 6">
            <a:extLst>
              <a:ext uri="{FF2B5EF4-FFF2-40B4-BE49-F238E27FC236}">
                <a16:creationId xmlns:a16="http://schemas.microsoft.com/office/drawing/2014/main" id="{68446279-22AE-ADBE-8885-5BDD3E61FD93}"/>
              </a:ext>
            </a:extLst>
          </p:cNvPr>
          <p:cNvSpPr txBox="1"/>
          <p:nvPr/>
        </p:nvSpPr>
        <p:spPr>
          <a:xfrm>
            <a:off x="3392787" y="218957"/>
            <a:ext cx="8280170" cy="923330"/>
          </a:xfrm>
          <a:prstGeom prst="rect">
            <a:avLst/>
          </a:prstGeom>
          <a:noFill/>
        </p:spPr>
        <p:txBody>
          <a:bodyPr wrap="square">
            <a:spAutoFit/>
          </a:bodyPr>
          <a:lstStyle/>
          <a:p>
            <a:r>
              <a:rPr lang="en-US" dirty="0"/>
              <a:t>Previously if the scores were coming from different versions of the same test, the system was not averaging across the versions.  The different version have the scale score in different locations.</a:t>
            </a:r>
          </a:p>
        </p:txBody>
      </p:sp>
      <p:pic>
        <p:nvPicPr>
          <p:cNvPr id="9" name="Picture 8">
            <a:extLst>
              <a:ext uri="{FF2B5EF4-FFF2-40B4-BE49-F238E27FC236}">
                <a16:creationId xmlns:a16="http://schemas.microsoft.com/office/drawing/2014/main" id="{73FBB41A-2902-72EB-B81E-C2D96EC976BF}"/>
              </a:ext>
            </a:extLst>
          </p:cNvPr>
          <p:cNvPicPr>
            <a:picLocks noChangeAspect="1"/>
          </p:cNvPicPr>
          <p:nvPr/>
        </p:nvPicPr>
        <p:blipFill>
          <a:blip r:embed="rId3"/>
          <a:stretch>
            <a:fillRect/>
          </a:stretch>
        </p:blipFill>
        <p:spPr>
          <a:xfrm>
            <a:off x="3517171" y="3974470"/>
            <a:ext cx="4866338" cy="2440943"/>
          </a:xfrm>
          <a:prstGeom prst="rect">
            <a:avLst/>
          </a:prstGeom>
          <a:ln>
            <a:solidFill>
              <a:schemeClr val="tx1"/>
            </a:solidFill>
          </a:ln>
        </p:spPr>
      </p:pic>
      <p:pic>
        <p:nvPicPr>
          <p:cNvPr id="13" name="Picture 12">
            <a:extLst>
              <a:ext uri="{FF2B5EF4-FFF2-40B4-BE49-F238E27FC236}">
                <a16:creationId xmlns:a16="http://schemas.microsoft.com/office/drawing/2014/main" id="{0371EF30-2C0B-594C-E203-F4C5938BF87A}"/>
              </a:ext>
            </a:extLst>
          </p:cNvPr>
          <p:cNvPicPr>
            <a:picLocks noChangeAspect="1"/>
          </p:cNvPicPr>
          <p:nvPr/>
        </p:nvPicPr>
        <p:blipFill>
          <a:blip r:embed="rId4"/>
          <a:stretch>
            <a:fillRect/>
          </a:stretch>
        </p:blipFill>
        <p:spPr>
          <a:xfrm>
            <a:off x="3517171" y="1271081"/>
            <a:ext cx="4866338" cy="2491481"/>
          </a:xfrm>
          <a:prstGeom prst="rect">
            <a:avLst/>
          </a:prstGeom>
          <a:ln>
            <a:solidFill>
              <a:schemeClr val="tx1"/>
            </a:solidFill>
          </a:ln>
        </p:spPr>
      </p:pic>
    </p:spTree>
    <p:extLst>
      <p:ext uri="{BB962C8B-B14F-4D97-AF65-F5344CB8AC3E}">
        <p14:creationId xmlns:p14="http://schemas.microsoft.com/office/powerpoint/2010/main" val="3959284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hyperlink xmlns="42a7207b-7133-445a-a506-606f615b7eeb">
      <Url xsi:nil="true"/>
      <Description xsi:nil="true"/>
    </hyperlink>
    <Comments xmlns="42a7207b-7133-445a-a506-606f615b7eeb" xsi:nil="true"/>
    <DocumentDate xmlns="42a7207b-7133-445a-a506-606f615b7e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D0589937-285E-458F-A6E3-EB25D144B7F4}">
  <ds:schemaRefs>
    <ds:schemaRef ds:uri="3f3073f3-9a20-481c-ba9a-d77d18817a94"/>
    <ds:schemaRef ds:uri="42a7207b-7133-445a-a506-606f615b7ee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DF01C5-0ADF-410C-80EA-B8840BE949D4}">
  <ds:schemaRefs>
    <ds:schemaRef ds:uri="3f3073f3-9a20-481c-ba9a-d77d18817a94"/>
    <ds:schemaRef ds:uri="42a7207b-7133-445a-a506-606f615b7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355</TotalTime>
  <Words>3575</Words>
  <Application>Microsoft Office PowerPoint</Application>
  <PresentationFormat>Widescreen</PresentationFormat>
  <Paragraphs>256</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Courier New</vt:lpstr>
      <vt:lpstr>Open Sans</vt:lpstr>
      <vt:lpstr>Times New Roman</vt:lpstr>
      <vt:lpstr>Office Theme</vt:lpstr>
      <vt:lpstr>Test Scores/EOC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EOC Reminders</vt:lpstr>
      <vt:lpstr>Upcoming Updates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61</cp:revision>
  <dcterms:created xsi:type="dcterms:W3CDTF">2017-04-06T16:25:10Z</dcterms:created>
  <dcterms:modified xsi:type="dcterms:W3CDTF">2025-01-23T19:20:37Z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