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5" r:id="rId6"/>
    <p:sldId id="512" r:id="rId7"/>
    <p:sldId id="509" r:id="rId8"/>
    <p:sldId id="510" r:id="rId9"/>
    <p:sldId id="511" r:id="rId10"/>
    <p:sldId id="264" r:id="rId11"/>
    <p:sldId id="4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3B7"/>
    <a:srgbClr val="7CF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695170-ADDB-4A76-8DCF-EB6A976B4367}" v="2621" dt="2023-12-14T13:55:56.592"/>
    <p1510:client id="{501FCE99-60D5-C3FD-7D15-01C58E1B1D0D}" v="261" dt="2023-12-20T20:41:34.024"/>
    <p1510:client id="{6A8C6652-392D-9F71-91E1-CF974C4CD048}" v="5" dt="2023-12-14T02:33:53.349"/>
    <p1510:client id="{A485CE7F-9AB9-5DC8-B320-18ABCB93A2A5}" v="226" dt="2023-12-14T01:52:41.450"/>
    <p1510:client id="{A9E55ACE-AF43-F1E1-C896-83C6B1D58930}" v="53" dt="2023-12-20T21:18:57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Miller" userId="S::ashleym@skyward.com::bb1c1662-02ef-4eae-9052-de663b5f5f76" providerId="AD" clId="Web-{6A8C6652-392D-9F71-91E1-CF974C4CD048}"/>
    <pc:docChg chg="modSld">
      <pc:chgData name="Ashley Miller" userId="S::ashleym@skyward.com::bb1c1662-02ef-4eae-9052-de663b5f5f76" providerId="AD" clId="Web-{6A8C6652-392D-9F71-91E1-CF974C4CD048}" dt="2023-12-14T02:44:23.526" v="50"/>
      <pc:docMkLst>
        <pc:docMk/>
      </pc:docMkLst>
      <pc:sldChg chg="modNotes">
        <pc:chgData name="Ashley Miller" userId="S::ashleym@skyward.com::bb1c1662-02ef-4eae-9052-de663b5f5f76" providerId="AD" clId="Web-{6A8C6652-392D-9F71-91E1-CF974C4CD048}" dt="2023-12-14T02:10:55.003" v="21"/>
        <pc:sldMkLst>
          <pc:docMk/>
          <pc:sldMk cId="3670473578" sldId="456"/>
        </pc:sldMkLst>
      </pc:sldChg>
      <pc:sldChg chg="modNotes">
        <pc:chgData name="Ashley Miller" userId="S::ashleym@skyward.com::bb1c1662-02ef-4eae-9052-de663b5f5f76" providerId="AD" clId="Web-{6A8C6652-392D-9F71-91E1-CF974C4CD048}" dt="2023-12-14T02:35:24.243" v="32"/>
        <pc:sldMkLst>
          <pc:docMk/>
          <pc:sldMk cId="2791380063" sldId="472"/>
        </pc:sldMkLst>
      </pc:sldChg>
      <pc:sldChg chg="modNotes">
        <pc:chgData name="Ashley Miller" userId="S::ashleym@skyward.com::bb1c1662-02ef-4eae-9052-de663b5f5f76" providerId="AD" clId="Web-{6A8C6652-392D-9F71-91E1-CF974C4CD048}" dt="2023-12-14T02:44:23.526" v="50"/>
        <pc:sldMkLst>
          <pc:docMk/>
          <pc:sldMk cId="2967229477" sldId="474"/>
        </pc:sldMkLst>
      </pc:sldChg>
      <pc:sldChg chg="modSp modNotes">
        <pc:chgData name="Ashley Miller" userId="S::ashleym@skyward.com::bb1c1662-02ef-4eae-9052-de663b5f5f76" providerId="AD" clId="Web-{6A8C6652-392D-9F71-91E1-CF974C4CD048}" dt="2023-12-14T02:33:39.787" v="25"/>
        <pc:sldMkLst>
          <pc:docMk/>
          <pc:sldMk cId="3625913263" sldId="484"/>
        </pc:sldMkLst>
        <pc:picChg chg="mod">
          <ac:chgData name="Ashley Miller" userId="S::ashleym@skyward.com::bb1c1662-02ef-4eae-9052-de663b5f5f76" providerId="AD" clId="Web-{6A8C6652-392D-9F71-91E1-CF974C4CD048}" dt="2023-12-14T02:32:16.690" v="22" actId="1076"/>
          <ac:picMkLst>
            <pc:docMk/>
            <pc:sldMk cId="3625913263" sldId="484"/>
            <ac:picMk id="4" creationId="{8A11798C-9176-979B-5604-523F7CB41850}"/>
          </ac:picMkLst>
        </pc:picChg>
      </pc:sldChg>
      <pc:sldChg chg="modSp">
        <pc:chgData name="Ashley Miller" userId="S::ashleym@skyward.com::bb1c1662-02ef-4eae-9052-de663b5f5f76" providerId="AD" clId="Web-{6A8C6652-392D-9F71-91E1-CF974C4CD048}" dt="2023-12-14T02:33:53.349" v="28" actId="1076"/>
        <pc:sldMkLst>
          <pc:docMk/>
          <pc:sldMk cId="3945160733" sldId="485"/>
        </pc:sldMkLst>
        <pc:picChg chg="mod">
          <ac:chgData name="Ashley Miller" userId="S::ashleym@skyward.com::bb1c1662-02ef-4eae-9052-de663b5f5f76" providerId="AD" clId="Web-{6A8C6652-392D-9F71-91E1-CF974C4CD048}" dt="2023-12-14T02:33:53.349" v="28" actId="1076"/>
          <ac:picMkLst>
            <pc:docMk/>
            <pc:sldMk cId="3945160733" sldId="485"/>
            <ac:picMk id="4" creationId="{2C251774-C6BA-BF19-23DE-0770358894C2}"/>
          </ac:picMkLst>
        </pc:picChg>
      </pc:sldChg>
    </pc:docChg>
  </pc:docChgLst>
  <pc:docChgLst>
    <pc:chgData name="Ashley Miller" userId="S::ashleym@skyward.com::bb1c1662-02ef-4eae-9052-de663b5f5f76" providerId="AD" clId="Web-{0FED2A65-4C85-46A6-D775-68DAB7A909AD}"/>
    <pc:docChg chg="addSld modSld">
      <pc:chgData name="Ashley Miller" userId="S::ashleym@skyward.com::bb1c1662-02ef-4eae-9052-de663b5f5f76" providerId="AD" clId="Web-{0FED2A65-4C85-46A6-D775-68DAB7A909AD}" dt="2023-12-12T13:06:06.929" v="63" actId="20577"/>
      <pc:docMkLst>
        <pc:docMk/>
      </pc:docMkLst>
      <pc:sldChg chg="modSp modNotes">
        <pc:chgData name="Ashley Miller" userId="S::ashleym@skyward.com::bb1c1662-02ef-4eae-9052-de663b5f5f76" providerId="AD" clId="Web-{0FED2A65-4C85-46A6-D775-68DAB7A909AD}" dt="2023-12-12T13:06:06.929" v="63" actId="20577"/>
        <pc:sldMkLst>
          <pc:docMk/>
          <pc:sldMk cId="3731958235" sldId="265"/>
        </pc:sldMkLst>
        <pc:spChg chg="mod">
          <ac:chgData name="Ashley Miller" userId="S::ashleym@skyward.com::bb1c1662-02ef-4eae-9052-de663b5f5f76" providerId="AD" clId="Web-{0FED2A65-4C85-46A6-D775-68DAB7A909AD}" dt="2023-12-12T13:06:06.929" v="63" actId="20577"/>
          <ac:spMkLst>
            <pc:docMk/>
            <pc:sldMk cId="3731958235" sldId="265"/>
            <ac:spMk id="4" creationId="{0F6DAD17-AD6B-474C-9795-9B151559AA5B}"/>
          </ac:spMkLst>
        </pc:spChg>
      </pc:sldChg>
      <pc:sldChg chg="addSp modSp modNotes">
        <pc:chgData name="Ashley Miller" userId="S::ashleym@skyward.com::bb1c1662-02ef-4eae-9052-de663b5f5f76" providerId="AD" clId="Web-{0FED2A65-4C85-46A6-D775-68DAB7A909AD}" dt="2023-12-12T12:33:53.602" v="19" actId="20577"/>
        <pc:sldMkLst>
          <pc:docMk/>
          <pc:sldMk cId="3235257242" sldId="475"/>
        </pc:sldMkLst>
        <pc:spChg chg="mod">
          <ac:chgData name="Ashley Miller" userId="S::ashleym@skyward.com::bb1c1662-02ef-4eae-9052-de663b5f5f76" providerId="AD" clId="Web-{0FED2A65-4C85-46A6-D775-68DAB7A909AD}" dt="2023-12-12T12:33:53.602" v="19" actId="20577"/>
          <ac:spMkLst>
            <pc:docMk/>
            <pc:sldMk cId="3235257242" sldId="475"/>
            <ac:spMk id="3" creationId="{05A6AE16-4716-2C56-A3E3-F97B7B90F452}"/>
          </ac:spMkLst>
        </pc:spChg>
        <pc:picChg chg="add mod">
          <ac:chgData name="Ashley Miller" userId="S::ashleym@skyward.com::bb1c1662-02ef-4eae-9052-de663b5f5f76" providerId="AD" clId="Web-{0FED2A65-4C85-46A6-D775-68DAB7A909AD}" dt="2023-12-12T12:31:28.159" v="6" actId="1076"/>
          <ac:picMkLst>
            <pc:docMk/>
            <pc:sldMk cId="3235257242" sldId="475"/>
            <ac:picMk id="2" creationId="{CA040DDD-A254-A50F-E84C-DFE8AD183274}"/>
          </ac:picMkLst>
        </pc:picChg>
      </pc:sldChg>
      <pc:sldChg chg="delSp modSp add replId modNotes">
        <pc:chgData name="Ashley Miller" userId="S::ashleym@skyward.com::bb1c1662-02ef-4eae-9052-de663b5f5f76" providerId="AD" clId="Web-{0FED2A65-4C85-46A6-D775-68DAB7A909AD}" dt="2023-12-12T12:48:23.761" v="60" actId="20577"/>
        <pc:sldMkLst>
          <pc:docMk/>
          <pc:sldMk cId="2619684852" sldId="482"/>
        </pc:sldMkLst>
        <pc:spChg chg="mod">
          <ac:chgData name="Ashley Miller" userId="S::ashleym@skyward.com::bb1c1662-02ef-4eae-9052-de663b5f5f76" providerId="AD" clId="Web-{0FED2A65-4C85-46A6-D775-68DAB7A909AD}" dt="2023-12-12T12:48:23.761" v="60" actId="20577"/>
          <ac:spMkLst>
            <pc:docMk/>
            <pc:sldMk cId="2619684852" sldId="482"/>
            <ac:spMk id="3" creationId="{05A6AE16-4716-2C56-A3E3-F97B7B90F452}"/>
          </ac:spMkLst>
        </pc:spChg>
        <pc:spChg chg="mod">
          <ac:chgData name="Ashley Miller" userId="S::ashleym@skyward.com::bb1c1662-02ef-4eae-9052-de663b5f5f76" providerId="AD" clId="Web-{0FED2A65-4C85-46A6-D775-68DAB7A909AD}" dt="2023-12-12T12:41:56.324" v="28" actId="20577"/>
          <ac:spMkLst>
            <pc:docMk/>
            <pc:sldMk cId="2619684852" sldId="482"/>
            <ac:spMk id="6" creationId="{A0FED242-B10B-4E26-91DD-58ECA7ED3640}"/>
          </ac:spMkLst>
        </pc:spChg>
        <pc:picChg chg="del">
          <ac:chgData name="Ashley Miller" userId="S::ashleym@skyward.com::bb1c1662-02ef-4eae-9052-de663b5f5f76" providerId="AD" clId="Web-{0FED2A65-4C85-46A6-D775-68DAB7A909AD}" dt="2023-12-12T12:41:48.699" v="24"/>
          <ac:picMkLst>
            <pc:docMk/>
            <pc:sldMk cId="2619684852" sldId="482"/>
            <ac:picMk id="2" creationId="{CA040DDD-A254-A50F-E84C-DFE8AD183274}"/>
          </ac:picMkLst>
        </pc:picChg>
      </pc:sldChg>
    </pc:docChg>
  </pc:docChgLst>
  <pc:docChgLst>
    <pc:chgData name="Ashley Miller" userId="bb1c1662-02ef-4eae-9052-de663b5f5f76" providerId="ADAL" clId="{4D1C1511-878C-4E49-8EF8-7A0615FB37E9}"/>
    <pc:docChg chg="custSel addSld modSld">
      <pc:chgData name="Ashley Miller" userId="bb1c1662-02ef-4eae-9052-de663b5f5f76" providerId="ADAL" clId="{4D1C1511-878C-4E49-8EF8-7A0615FB37E9}" dt="2023-12-05T16:30:32.905" v="55" actId="2890"/>
      <pc:docMkLst>
        <pc:docMk/>
      </pc:docMkLst>
      <pc:sldChg chg="modSp mod">
        <pc:chgData name="Ashley Miller" userId="bb1c1662-02ef-4eae-9052-de663b5f5f76" providerId="ADAL" clId="{4D1C1511-878C-4E49-8EF8-7A0615FB37E9}" dt="2023-12-05T16:17:27.291" v="52" actId="20577"/>
        <pc:sldMkLst>
          <pc:docMk/>
          <pc:sldMk cId="3731958235" sldId="265"/>
        </pc:sldMkLst>
        <pc:spChg chg="mod">
          <ac:chgData name="Ashley Miller" userId="bb1c1662-02ef-4eae-9052-de663b5f5f76" providerId="ADAL" clId="{4D1C1511-878C-4E49-8EF8-7A0615FB37E9}" dt="2023-12-05T16:17:27.291" v="52" actId="20577"/>
          <ac:spMkLst>
            <pc:docMk/>
            <pc:sldMk cId="3731958235" sldId="265"/>
            <ac:spMk id="4" creationId="{0F6DAD17-AD6B-474C-9795-9B151559AA5B}"/>
          </ac:spMkLst>
        </pc:spChg>
      </pc:sldChg>
      <pc:sldChg chg="modSp add mod">
        <pc:chgData name="Ashley Miller" userId="bb1c1662-02ef-4eae-9052-de663b5f5f76" providerId="ADAL" clId="{4D1C1511-878C-4E49-8EF8-7A0615FB37E9}" dt="2023-12-05T16:23:00.631" v="54" actId="20577"/>
        <pc:sldMkLst>
          <pc:docMk/>
          <pc:sldMk cId="472480549" sldId="436"/>
        </pc:sldMkLst>
        <pc:spChg chg="mod">
          <ac:chgData name="Ashley Miller" userId="bb1c1662-02ef-4eae-9052-de663b5f5f76" providerId="ADAL" clId="{4D1C1511-878C-4E49-8EF8-7A0615FB37E9}" dt="2023-12-05T16:23:00.631" v="54" actId="20577"/>
          <ac:spMkLst>
            <pc:docMk/>
            <pc:sldMk cId="472480549" sldId="436"/>
            <ac:spMk id="4" creationId="{311A1AB9-A9C4-CAFF-4BB8-BD8F0E7F3047}"/>
          </ac:spMkLst>
        </pc:spChg>
      </pc:sldChg>
      <pc:sldChg chg="add">
        <pc:chgData name="Ashley Miller" userId="bb1c1662-02ef-4eae-9052-de663b5f5f76" providerId="ADAL" clId="{4D1C1511-878C-4E49-8EF8-7A0615FB37E9}" dt="2023-12-05T16:30:32.905" v="55" actId="2890"/>
        <pc:sldMkLst>
          <pc:docMk/>
          <pc:sldMk cId="528833972" sldId="459"/>
        </pc:sldMkLst>
      </pc:sldChg>
    </pc:docChg>
  </pc:docChgLst>
  <pc:docChgLst>
    <pc:chgData name="Ashley Miller" userId="S::ashleym@skyward.com::bb1c1662-02ef-4eae-9052-de663b5f5f76" providerId="AD" clId="Web-{A485CE7F-9AB9-5DC8-B320-18ABCB93A2A5}"/>
    <pc:docChg chg="addSld modSld sldOrd">
      <pc:chgData name="Ashley Miller" userId="S::ashleym@skyward.com::bb1c1662-02ef-4eae-9052-de663b5f5f76" providerId="AD" clId="Web-{A485CE7F-9AB9-5DC8-B320-18ABCB93A2A5}" dt="2023-12-14T01:52:41.434" v="249" actId="20577"/>
      <pc:docMkLst>
        <pc:docMk/>
      </pc:docMkLst>
      <pc:sldChg chg="modSp">
        <pc:chgData name="Ashley Miller" userId="S::ashleym@skyward.com::bb1c1662-02ef-4eae-9052-de663b5f5f76" providerId="AD" clId="Web-{A485CE7F-9AB9-5DC8-B320-18ABCB93A2A5}" dt="2023-12-14T01:52:41.434" v="249" actId="20577"/>
        <pc:sldMkLst>
          <pc:docMk/>
          <pc:sldMk cId="3731958235" sldId="265"/>
        </pc:sldMkLst>
        <pc:spChg chg="mod">
          <ac:chgData name="Ashley Miller" userId="S::ashleym@skyward.com::bb1c1662-02ef-4eae-9052-de663b5f5f76" providerId="AD" clId="Web-{A485CE7F-9AB9-5DC8-B320-18ABCB93A2A5}" dt="2023-12-14T01:52:41.434" v="249" actId="20577"/>
          <ac:spMkLst>
            <pc:docMk/>
            <pc:sldMk cId="3731958235" sldId="265"/>
            <ac:spMk id="4" creationId="{0F6DAD17-AD6B-474C-9795-9B151559AA5B}"/>
          </ac:spMkLst>
        </pc:spChg>
      </pc:sldChg>
      <pc:sldChg chg="ord">
        <pc:chgData name="Ashley Miller" userId="S::ashleym@skyward.com::bb1c1662-02ef-4eae-9052-de663b5f5f76" providerId="AD" clId="Web-{A485CE7F-9AB9-5DC8-B320-18ABCB93A2A5}" dt="2023-12-14T01:51:36.151" v="241"/>
        <pc:sldMkLst>
          <pc:docMk/>
          <pc:sldMk cId="3670473578" sldId="456"/>
        </pc:sldMkLst>
      </pc:sldChg>
      <pc:sldChg chg="ord">
        <pc:chgData name="Ashley Miller" userId="S::ashleym@skyward.com::bb1c1662-02ef-4eae-9052-de663b5f5f76" providerId="AD" clId="Web-{A485CE7F-9AB9-5DC8-B320-18ABCB93A2A5}" dt="2023-12-14T01:51:30.401" v="239"/>
        <pc:sldMkLst>
          <pc:docMk/>
          <pc:sldMk cId="2116611894" sldId="457"/>
        </pc:sldMkLst>
      </pc:sldChg>
      <pc:sldChg chg="addSp delSp modSp modNotes">
        <pc:chgData name="Ashley Miller" userId="S::ashleym@skyward.com::bb1c1662-02ef-4eae-9052-de663b5f5f76" providerId="AD" clId="Web-{A485CE7F-9AB9-5DC8-B320-18ABCB93A2A5}" dt="2023-12-14T01:50:08.930" v="235" actId="20577"/>
        <pc:sldMkLst>
          <pc:docMk/>
          <pc:sldMk cId="971659282" sldId="489"/>
        </pc:sldMkLst>
        <pc:spChg chg="mod">
          <ac:chgData name="Ashley Miller" userId="S::ashleym@skyward.com::bb1c1662-02ef-4eae-9052-de663b5f5f76" providerId="AD" clId="Web-{A485CE7F-9AB9-5DC8-B320-18ABCB93A2A5}" dt="2023-12-14T01:50:08.930" v="235" actId="20577"/>
          <ac:spMkLst>
            <pc:docMk/>
            <pc:sldMk cId="971659282" sldId="489"/>
            <ac:spMk id="6" creationId="{A0FED242-B10B-4E26-91DD-58ECA7ED3640}"/>
          </ac:spMkLst>
        </pc:spChg>
        <pc:spChg chg="mod">
          <ac:chgData name="Ashley Miller" userId="S::ashleym@skyward.com::bb1c1662-02ef-4eae-9052-de663b5f5f76" providerId="AD" clId="Web-{A485CE7F-9AB9-5DC8-B320-18ABCB93A2A5}" dt="2023-12-14T01:47:43.973" v="83" actId="20577"/>
          <ac:spMkLst>
            <pc:docMk/>
            <pc:sldMk cId="971659282" sldId="489"/>
            <ac:spMk id="10" creationId="{F5025D29-4951-2C74-6153-D1CE0CD5BE79}"/>
          </ac:spMkLst>
        </pc:spChg>
        <pc:picChg chg="add mod">
          <ac:chgData name="Ashley Miller" userId="S::ashleym@skyward.com::bb1c1662-02ef-4eae-9052-de663b5f5f76" providerId="AD" clId="Web-{A485CE7F-9AB9-5DC8-B320-18ABCB93A2A5}" dt="2023-12-14T01:47:56.301" v="84"/>
          <ac:picMkLst>
            <pc:docMk/>
            <pc:sldMk cId="971659282" sldId="489"/>
            <ac:picMk id="2" creationId="{5967B21B-769A-2F82-35B7-CA34CE9841B8}"/>
          </ac:picMkLst>
        </pc:picChg>
        <pc:picChg chg="del">
          <ac:chgData name="Ashley Miller" userId="S::ashleym@skyward.com::bb1c1662-02ef-4eae-9052-de663b5f5f76" providerId="AD" clId="Web-{A485CE7F-9AB9-5DC8-B320-18ABCB93A2A5}" dt="2023-12-14T01:48:03.489" v="85"/>
          <ac:picMkLst>
            <pc:docMk/>
            <pc:sldMk cId="971659282" sldId="489"/>
            <ac:picMk id="3" creationId="{F72C0311-4C21-9582-1C7D-8FEE80785013}"/>
          </ac:picMkLst>
        </pc:picChg>
      </pc:sldChg>
      <pc:sldChg chg="delSp modSp add replId">
        <pc:chgData name="Ashley Miller" userId="S::ashleym@skyward.com::bb1c1662-02ef-4eae-9052-de663b5f5f76" providerId="AD" clId="Web-{A485CE7F-9AB9-5DC8-B320-18ABCB93A2A5}" dt="2023-12-14T01:50:54.369" v="238" actId="20577"/>
        <pc:sldMkLst>
          <pc:docMk/>
          <pc:sldMk cId="3771487906" sldId="490"/>
        </pc:sldMkLst>
        <pc:spChg chg="mod">
          <ac:chgData name="Ashley Miller" userId="S::ashleym@skyward.com::bb1c1662-02ef-4eae-9052-de663b5f5f76" providerId="AD" clId="Web-{A485CE7F-9AB9-5DC8-B320-18ABCB93A2A5}" dt="2023-12-14T01:50:54.369" v="238" actId="20577"/>
          <ac:spMkLst>
            <pc:docMk/>
            <pc:sldMk cId="3771487906" sldId="490"/>
            <ac:spMk id="6" creationId="{A0FED242-B10B-4E26-91DD-58ECA7ED3640}"/>
          </ac:spMkLst>
        </pc:spChg>
        <pc:picChg chg="del">
          <ac:chgData name="Ashley Miller" userId="S::ashleym@skyward.com::bb1c1662-02ef-4eae-9052-de663b5f5f76" providerId="AD" clId="Web-{A485CE7F-9AB9-5DC8-B320-18ABCB93A2A5}" dt="2023-12-14T01:46:38.846" v="4"/>
          <ac:picMkLst>
            <pc:docMk/>
            <pc:sldMk cId="3771487906" sldId="490"/>
            <ac:picMk id="2" creationId="{5967B21B-769A-2F82-35B7-CA34CE9841B8}"/>
          </ac:picMkLst>
        </pc:picChg>
      </pc:sldChg>
    </pc:docChg>
  </pc:docChgLst>
  <pc:docChgLst>
    <pc:chgData name="Renee King" userId="S::reneek@skyward.com::9c893915-05a6-465a-b9ff-45e9622486ae" providerId="AD" clId="Web-{501FCE99-60D5-C3FD-7D15-01C58E1B1D0D}"/>
    <pc:docChg chg="addSld modSld">
      <pc:chgData name="Renee King" userId="S::reneek@skyward.com::9c893915-05a6-465a-b9ff-45e9622486ae" providerId="AD" clId="Web-{501FCE99-60D5-C3FD-7D15-01C58E1B1D0D}" dt="2023-12-20T20:41:34.024" v="182" actId="20577"/>
      <pc:docMkLst>
        <pc:docMk/>
      </pc:docMkLst>
      <pc:sldChg chg="addSp modSp">
        <pc:chgData name="Renee King" userId="S::reneek@skyward.com::9c893915-05a6-465a-b9ff-45e9622486ae" providerId="AD" clId="Web-{501FCE99-60D5-C3FD-7D15-01C58E1B1D0D}" dt="2023-12-20T20:37:53.047" v="124" actId="20577"/>
        <pc:sldMkLst>
          <pc:docMk/>
          <pc:sldMk cId="3670473578" sldId="456"/>
        </pc:sldMkLst>
        <pc:spChg chg="add mod">
          <ac:chgData name="Renee King" userId="S::reneek@skyward.com::9c893915-05a6-465a-b9ff-45e9622486ae" providerId="AD" clId="Web-{501FCE99-60D5-C3FD-7D15-01C58E1B1D0D}" dt="2023-12-20T20:37:53.047" v="124" actId="20577"/>
          <ac:spMkLst>
            <pc:docMk/>
            <pc:sldMk cId="3670473578" sldId="456"/>
            <ac:spMk id="3" creationId="{D466567B-8AB0-EE9D-7558-7783040663D0}"/>
          </ac:spMkLst>
        </pc:spChg>
        <pc:spChg chg="mod">
          <ac:chgData name="Renee King" userId="S::reneek@skyward.com::9c893915-05a6-465a-b9ff-45e9622486ae" providerId="AD" clId="Web-{501FCE99-60D5-C3FD-7D15-01C58E1B1D0D}" dt="2023-12-20T20:35:44.589" v="105" actId="1076"/>
          <ac:spMkLst>
            <pc:docMk/>
            <pc:sldMk cId="3670473578" sldId="456"/>
            <ac:spMk id="9" creationId="{2C2FD9F0-8BFC-8065-CA6B-A1BE0B9B203E}"/>
          </ac:spMkLst>
        </pc:spChg>
        <pc:picChg chg="mod">
          <ac:chgData name="Renee King" userId="S::reneek@skyward.com::9c893915-05a6-465a-b9ff-45e9622486ae" providerId="AD" clId="Web-{501FCE99-60D5-C3FD-7D15-01C58E1B1D0D}" dt="2023-12-20T20:35:40.105" v="104" actId="1076"/>
          <ac:picMkLst>
            <pc:docMk/>
            <pc:sldMk cId="3670473578" sldId="456"/>
            <ac:picMk id="11" creationId="{4FC788EF-A4A2-E5FE-8628-9DD97BD2BF92}"/>
          </ac:picMkLst>
        </pc:picChg>
      </pc:sldChg>
      <pc:sldChg chg="addSp delSp modSp">
        <pc:chgData name="Renee King" userId="S::reneek@skyward.com::9c893915-05a6-465a-b9ff-45e9622486ae" providerId="AD" clId="Web-{501FCE99-60D5-C3FD-7D15-01C58E1B1D0D}" dt="2023-12-20T20:38:52.268" v="137" actId="14100"/>
        <pc:sldMkLst>
          <pc:docMk/>
          <pc:sldMk cId="3463659161" sldId="460"/>
        </pc:sldMkLst>
        <pc:spChg chg="add del">
          <ac:chgData name="Renee King" userId="S::reneek@skyward.com::9c893915-05a6-465a-b9ff-45e9622486ae" providerId="AD" clId="Web-{501FCE99-60D5-C3FD-7D15-01C58E1B1D0D}" dt="2023-12-20T20:38:10.079" v="126"/>
          <ac:spMkLst>
            <pc:docMk/>
            <pc:sldMk cId="3463659161" sldId="460"/>
            <ac:spMk id="2" creationId="{C0542E11-BDBE-F09B-3714-BC7E50C67FF0}"/>
          </ac:spMkLst>
        </pc:spChg>
        <pc:spChg chg="add mod">
          <ac:chgData name="Renee King" userId="S::reneek@skyward.com::9c893915-05a6-465a-b9ff-45e9622486ae" providerId="AD" clId="Web-{501FCE99-60D5-C3FD-7D15-01C58E1B1D0D}" dt="2023-12-20T20:38:52.268" v="137" actId="14100"/>
          <ac:spMkLst>
            <pc:docMk/>
            <pc:sldMk cId="3463659161" sldId="460"/>
            <ac:spMk id="3" creationId="{86C28991-A131-88B9-4776-0505AB1104D5}"/>
          </ac:spMkLst>
        </pc:spChg>
        <pc:picChg chg="mod">
          <ac:chgData name="Renee King" userId="S::reneek@skyward.com::9c893915-05a6-465a-b9ff-45e9622486ae" providerId="AD" clId="Web-{501FCE99-60D5-C3FD-7D15-01C58E1B1D0D}" dt="2023-12-20T20:38:20.064" v="128" actId="1076"/>
          <ac:picMkLst>
            <pc:docMk/>
            <pc:sldMk cId="3463659161" sldId="460"/>
            <ac:picMk id="5" creationId="{D072DB37-F4D5-372E-7FE7-A1B596214E65}"/>
          </ac:picMkLst>
        </pc:picChg>
      </pc:sldChg>
      <pc:sldChg chg="addSp modSp">
        <pc:chgData name="Renee King" userId="S::reneek@skyward.com::9c893915-05a6-465a-b9ff-45e9622486ae" providerId="AD" clId="Web-{501FCE99-60D5-C3FD-7D15-01C58E1B1D0D}" dt="2023-12-20T20:28:03.478" v="32" actId="14100"/>
        <pc:sldMkLst>
          <pc:docMk/>
          <pc:sldMk cId="937896160" sldId="462"/>
        </pc:sldMkLst>
        <pc:spChg chg="mod">
          <ac:chgData name="Renee King" userId="S::reneek@skyward.com::9c893915-05a6-465a-b9ff-45e9622486ae" providerId="AD" clId="Web-{501FCE99-60D5-C3FD-7D15-01C58E1B1D0D}" dt="2023-12-20T20:27:41.227" v="23" actId="20577"/>
          <ac:spMkLst>
            <pc:docMk/>
            <pc:sldMk cId="937896160" sldId="462"/>
            <ac:spMk id="4" creationId="{311A1AB9-A9C4-CAFF-4BB8-BD8F0E7F3047}"/>
          </ac:spMkLst>
        </pc:spChg>
        <pc:spChg chg="add mod">
          <ac:chgData name="Renee King" userId="S::reneek@skyward.com::9c893915-05a6-465a-b9ff-45e9622486ae" providerId="AD" clId="Web-{501FCE99-60D5-C3FD-7D15-01C58E1B1D0D}" dt="2023-12-20T20:28:03.478" v="32" actId="14100"/>
          <ac:spMkLst>
            <pc:docMk/>
            <pc:sldMk cId="937896160" sldId="462"/>
            <ac:spMk id="5" creationId="{39086E3C-72E4-E599-3970-B0B64AB86FF1}"/>
          </ac:spMkLst>
        </pc:spChg>
      </pc:sldChg>
      <pc:sldChg chg="addSp modSp">
        <pc:chgData name="Renee King" userId="S::reneek@skyward.com::9c893915-05a6-465a-b9ff-45e9622486ae" providerId="AD" clId="Web-{501FCE99-60D5-C3FD-7D15-01C58E1B1D0D}" dt="2023-12-20T20:40:10.083" v="152" actId="14100"/>
        <pc:sldMkLst>
          <pc:docMk/>
          <pc:sldMk cId="917021221" sldId="463"/>
        </pc:sldMkLst>
        <pc:spChg chg="add mod">
          <ac:chgData name="Renee King" userId="S::reneek@skyward.com::9c893915-05a6-465a-b9ff-45e9622486ae" providerId="AD" clId="Web-{501FCE99-60D5-C3FD-7D15-01C58E1B1D0D}" dt="2023-12-20T20:40:01.130" v="151" actId="14100"/>
          <ac:spMkLst>
            <pc:docMk/>
            <pc:sldMk cId="917021221" sldId="463"/>
            <ac:spMk id="2" creationId="{3EFBBCDC-D834-918B-37A4-5AF1D016E580}"/>
          </ac:spMkLst>
        </pc:spChg>
        <pc:picChg chg="mod">
          <ac:chgData name="Renee King" userId="S::reneek@skyward.com::9c893915-05a6-465a-b9ff-45e9622486ae" providerId="AD" clId="Web-{501FCE99-60D5-C3FD-7D15-01C58E1B1D0D}" dt="2023-12-20T20:40:10.083" v="152" actId="14100"/>
          <ac:picMkLst>
            <pc:docMk/>
            <pc:sldMk cId="917021221" sldId="463"/>
            <ac:picMk id="3" creationId="{C5A56F76-1059-490F-1F0F-25C28B44EE39}"/>
          </ac:picMkLst>
        </pc:picChg>
      </pc:sldChg>
      <pc:sldChg chg="addSp delSp modSp">
        <pc:chgData name="Renee King" userId="S::reneek@skyward.com::9c893915-05a6-465a-b9ff-45e9622486ae" providerId="AD" clId="Web-{501FCE99-60D5-C3FD-7D15-01C58E1B1D0D}" dt="2023-12-20T20:27:04.944" v="13" actId="20577"/>
        <pc:sldMkLst>
          <pc:docMk/>
          <pc:sldMk cId="720410202" sldId="464"/>
        </pc:sldMkLst>
        <pc:spChg chg="add del mod">
          <ac:chgData name="Renee King" userId="S::reneek@skyward.com::9c893915-05a6-465a-b9ff-45e9622486ae" providerId="AD" clId="Web-{501FCE99-60D5-C3FD-7D15-01C58E1B1D0D}" dt="2023-12-20T20:26:34.631" v="8"/>
          <ac:spMkLst>
            <pc:docMk/>
            <pc:sldMk cId="720410202" sldId="464"/>
            <ac:spMk id="2" creationId="{C7025774-22C3-7D92-FC23-A8395EB2F027}"/>
          </ac:spMkLst>
        </pc:spChg>
        <pc:spChg chg="add mod">
          <ac:chgData name="Renee King" userId="S::reneek@skyward.com::9c893915-05a6-465a-b9ff-45e9622486ae" providerId="AD" clId="Web-{501FCE99-60D5-C3FD-7D15-01C58E1B1D0D}" dt="2023-12-20T20:27:04.944" v="13" actId="20577"/>
          <ac:spMkLst>
            <pc:docMk/>
            <pc:sldMk cId="720410202" sldId="464"/>
            <ac:spMk id="3" creationId="{B8D2B4EF-1C23-ADD4-8877-6FD944F333FE}"/>
          </ac:spMkLst>
        </pc:spChg>
      </pc:sldChg>
      <pc:sldChg chg="addSp delSp modSp">
        <pc:chgData name="Renee King" userId="S::reneek@skyward.com::9c893915-05a6-465a-b9ff-45e9622486ae" providerId="AD" clId="Web-{501FCE99-60D5-C3FD-7D15-01C58E1B1D0D}" dt="2023-12-20T20:29:51.701" v="48" actId="20577"/>
        <pc:sldMkLst>
          <pc:docMk/>
          <pc:sldMk cId="4276080496" sldId="470"/>
        </pc:sldMkLst>
        <pc:spChg chg="add del">
          <ac:chgData name="Renee King" userId="S::reneek@skyward.com::9c893915-05a6-465a-b9ff-45e9622486ae" providerId="AD" clId="Web-{501FCE99-60D5-C3FD-7D15-01C58E1B1D0D}" dt="2023-12-20T20:29:35.591" v="44"/>
          <ac:spMkLst>
            <pc:docMk/>
            <pc:sldMk cId="4276080496" sldId="470"/>
            <ac:spMk id="3" creationId="{14B39B3F-F531-A786-150C-8D32280257A4}"/>
          </ac:spMkLst>
        </pc:spChg>
        <pc:spChg chg="add mod">
          <ac:chgData name="Renee King" userId="S::reneek@skyward.com::9c893915-05a6-465a-b9ff-45e9622486ae" providerId="AD" clId="Web-{501FCE99-60D5-C3FD-7D15-01C58E1B1D0D}" dt="2023-12-20T20:29:51.701" v="48" actId="20577"/>
          <ac:spMkLst>
            <pc:docMk/>
            <pc:sldMk cId="4276080496" sldId="470"/>
            <ac:spMk id="4" creationId="{79B1021E-4BB6-CC5B-0B7B-CD63D8B5694D}"/>
          </ac:spMkLst>
        </pc:spChg>
        <pc:picChg chg="mod">
          <ac:chgData name="Renee King" userId="S::reneek@skyward.com::9c893915-05a6-465a-b9ff-45e9622486ae" providerId="AD" clId="Web-{501FCE99-60D5-C3FD-7D15-01C58E1B1D0D}" dt="2023-12-20T20:29:28.075" v="42" actId="14100"/>
          <ac:picMkLst>
            <pc:docMk/>
            <pc:sldMk cId="4276080496" sldId="470"/>
            <ac:picMk id="8" creationId="{B6E5A452-659F-B409-E510-9671E21078A7}"/>
          </ac:picMkLst>
        </pc:picChg>
      </pc:sldChg>
      <pc:sldChg chg="addSp modSp">
        <pc:chgData name="Renee King" userId="S::reneek@skyward.com::9c893915-05a6-465a-b9ff-45e9622486ae" providerId="AD" clId="Web-{501FCE99-60D5-C3FD-7D15-01C58E1B1D0D}" dt="2023-12-20T20:30:59.938" v="59" actId="1076"/>
        <pc:sldMkLst>
          <pc:docMk/>
          <pc:sldMk cId="3283456549" sldId="471"/>
        </pc:sldMkLst>
        <pc:spChg chg="add mod">
          <ac:chgData name="Renee King" userId="S::reneek@skyward.com::9c893915-05a6-465a-b9ff-45e9622486ae" providerId="AD" clId="Web-{501FCE99-60D5-C3FD-7D15-01C58E1B1D0D}" dt="2023-12-20T20:30:59.938" v="59" actId="1076"/>
          <ac:spMkLst>
            <pc:docMk/>
            <pc:sldMk cId="3283456549" sldId="471"/>
            <ac:spMk id="4" creationId="{1BE463B1-26B8-ECD0-873F-E089BCC3C717}"/>
          </ac:spMkLst>
        </pc:spChg>
        <pc:picChg chg="mod">
          <ac:chgData name="Renee King" userId="S::reneek@skyward.com::9c893915-05a6-465a-b9ff-45e9622486ae" providerId="AD" clId="Web-{501FCE99-60D5-C3FD-7D15-01C58E1B1D0D}" dt="2023-12-20T20:30:55" v="58" actId="1076"/>
          <ac:picMkLst>
            <pc:docMk/>
            <pc:sldMk cId="3283456549" sldId="471"/>
            <ac:picMk id="3" creationId="{C26905EC-536C-6B1F-9D84-F16CB6341FC6}"/>
          </ac:picMkLst>
        </pc:picChg>
      </pc:sldChg>
      <pc:sldChg chg="addSp modSp">
        <pc:chgData name="Renee King" userId="S::reneek@skyward.com::9c893915-05a6-465a-b9ff-45e9622486ae" providerId="AD" clId="Web-{501FCE99-60D5-C3FD-7D15-01C58E1B1D0D}" dt="2023-12-20T20:31:50.815" v="66" actId="20577"/>
        <pc:sldMkLst>
          <pc:docMk/>
          <pc:sldMk cId="2967229477" sldId="474"/>
        </pc:sldMkLst>
        <pc:spChg chg="add mod">
          <ac:chgData name="Renee King" userId="S::reneek@skyward.com::9c893915-05a6-465a-b9ff-45e9622486ae" providerId="AD" clId="Web-{501FCE99-60D5-C3FD-7D15-01C58E1B1D0D}" dt="2023-12-20T20:31:50.815" v="66" actId="20577"/>
          <ac:spMkLst>
            <pc:docMk/>
            <pc:sldMk cId="2967229477" sldId="474"/>
            <ac:spMk id="5" creationId="{F77E5746-0320-86B5-DABD-B75FEECD4528}"/>
          </ac:spMkLst>
        </pc:spChg>
      </pc:sldChg>
      <pc:sldChg chg="addSp modSp">
        <pc:chgData name="Renee King" userId="S::reneek@skyward.com::9c893915-05a6-465a-b9ff-45e9622486ae" providerId="AD" clId="Web-{501FCE99-60D5-C3FD-7D15-01C58E1B1D0D}" dt="2023-12-20T20:34:05.367" v="93" actId="20577"/>
        <pc:sldMkLst>
          <pc:docMk/>
          <pc:sldMk cId="874372334" sldId="476"/>
        </pc:sldMkLst>
        <pc:spChg chg="add mod">
          <ac:chgData name="Renee King" userId="S::reneek@skyward.com::9c893915-05a6-465a-b9ff-45e9622486ae" providerId="AD" clId="Web-{501FCE99-60D5-C3FD-7D15-01C58E1B1D0D}" dt="2023-12-20T20:34:05.367" v="93" actId="20577"/>
          <ac:spMkLst>
            <pc:docMk/>
            <pc:sldMk cId="874372334" sldId="476"/>
            <ac:spMk id="3" creationId="{88647238-001D-422D-0083-AC16ED6FD6C9}"/>
          </ac:spMkLst>
        </pc:spChg>
      </pc:sldChg>
      <pc:sldChg chg="addSp modSp">
        <pc:chgData name="Renee King" userId="S::reneek@skyward.com::9c893915-05a6-465a-b9ff-45e9622486ae" providerId="AD" clId="Web-{501FCE99-60D5-C3FD-7D15-01C58E1B1D0D}" dt="2023-12-20T20:33:09.599" v="82" actId="14100"/>
        <pc:sldMkLst>
          <pc:docMk/>
          <pc:sldMk cId="441913619" sldId="483"/>
        </pc:sldMkLst>
        <pc:spChg chg="add mod">
          <ac:chgData name="Renee King" userId="S::reneek@skyward.com::9c893915-05a6-465a-b9ff-45e9622486ae" providerId="AD" clId="Web-{501FCE99-60D5-C3FD-7D15-01C58E1B1D0D}" dt="2023-12-20T20:33:09.599" v="82" actId="14100"/>
          <ac:spMkLst>
            <pc:docMk/>
            <pc:sldMk cId="441913619" sldId="483"/>
            <ac:spMk id="2" creationId="{94151C09-C6EE-0760-9331-4E9E1F4F63C4}"/>
          </ac:spMkLst>
        </pc:spChg>
      </pc:sldChg>
      <pc:sldChg chg="addSp modSp">
        <pc:chgData name="Renee King" userId="S::reneek@skyward.com::9c893915-05a6-465a-b9ff-45e9622486ae" providerId="AD" clId="Web-{501FCE99-60D5-C3FD-7D15-01C58E1B1D0D}" dt="2023-12-20T20:28:53.261" v="37" actId="14100"/>
        <pc:sldMkLst>
          <pc:docMk/>
          <pc:sldMk cId="3625913263" sldId="484"/>
        </pc:sldMkLst>
        <pc:spChg chg="add mod">
          <ac:chgData name="Renee King" userId="S::reneek@skyward.com::9c893915-05a6-465a-b9ff-45e9622486ae" providerId="AD" clId="Web-{501FCE99-60D5-C3FD-7D15-01C58E1B1D0D}" dt="2023-12-20T20:28:53.261" v="37" actId="14100"/>
          <ac:spMkLst>
            <pc:docMk/>
            <pc:sldMk cId="3625913263" sldId="484"/>
            <ac:spMk id="3" creationId="{E2DFA90A-CF03-E1A3-E12D-8FD641E56BE0}"/>
          </ac:spMkLst>
        </pc:spChg>
      </pc:sldChg>
      <pc:sldChg chg="addSp modSp">
        <pc:chgData name="Renee King" userId="S::reneek@skyward.com::9c893915-05a6-465a-b9ff-45e9622486ae" providerId="AD" clId="Web-{501FCE99-60D5-C3FD-7D15-01C58E1B1D0D}" dt="2023-12-20T20:29:17.074" v="41" actId="20577"/>
        <pc:sldMkLst>
          <pc:docMk/>
          <pc:sldMk cId="3945160733" sldId="485"/>
        </pc:sldMkLst>
        <pc:spChg chg="add mod">
          <ac:chgData name="Renee King" userId="S::reneek@skyward.com::9c893915-05a6-465a-b9ff-45e9622486ae" providerId="AD" clId="Web-{501FCE99-60D5-C3FD-7D15-01C58E1B1D0D}" dt="2023-12-20T20:29:17.074" v="41" actId="20577"/>
          <ac:spMkLst>
            <pc:docMk/>
            <pc:sldMk cId="3945160733" sldId="485"/>
            <ac:spMk id="3" creationId="{29D1144B-4C56-ADAD-32A9-DF88A5351EE6}"/>
          </ac:spMkLst>
        </pc:spChg>
      </pc:sldChg>
      <pc:sldChg chg="addSp modSp">
        <pc:chgData name="Renee King" userId="S::reneek@skyward.com::9c893915-05a6-465a-b9ff-45e9622486ae" providerId="AD" clId="Web-{501FCE99-60D5-C3FD-7D15-01C58E1B1D0D}" dt="2023-12-20T20:33:36.991" v="88" actId="20577"/>
        <pc:sldMkLst>
          <pc:docMk/>
          <pc:sldMk cId="3332804116" sldId="486"/>
        </pc:sldMkLst>
        <pc:spChg chg="add mod">
          <ac:chgData name="Renee King" userId="S::reneek@skyward.com::9c893915-05a6-465a-b9ff-45e9622486ae" providerId="AD" clId="Web-{501FCE99-60D5-C3FD-7D15-01C58E1B1D0D}" dt="2023-12-20T20:33:36.991" v="88" actId="20577"/>
          <ac:spMkLst>
            <pc:docMk/>
            <pc:sldMk cId="3332804116" sldId="486"/>
            <ac:spMk id="2" creationId="{FB1A066D-C557-8517-910D-99DD50C6BCD7}"/>
          </ac:spMkLst>
        </pc:spChg>
      </pc:sldChg>
      <pc:sldChg chg="addSp modSp">
        <pc:chgData name="Renee King" userId="S::reneek@skyward.com::9c893915-05a6-465a-b9ff-45e9622486ae" providerId="AD" clId="Web-{501FCE99-60D5-C3FD-7D15-01C58E1B1D0D}" dt="2023-12-20T20:32:32.254" v="75" actId="20577"/>
        <pc:sldMkLst>
          <pc:docMk/>
          <pc:sldMk cId="3598338061" sldId="488"/>
        </pc:sldMkLst>
        <pc:spChg chg="add mod">
          <ac:chgData name="Renee King" userId="S::reneek@skyward.com::9c893915-05a6-465a-b9ff-45e9622486ae" providerId="AD" clId="Web-{501FCE99-60D5-C3FD-7D15-01C58E1B1D0D}" dt="2023-12-20T20:32:32.254" v="75" actId="20577"/>
          <ac:spMkLst>
            <pc:docMk/>
            <pc:sldMk cId="3598338061" sldId="488"/>
            <ac:spMk id="2" creationId="{EB366B02-438D-173D-4F11-807085449B1E}"/>
          </ac:spMkLst>
        </pc:spChg>
      </pc:sldChg>
      <pc:sldChg chg="modSp add replId">
        <pc:chgData name="Renee King" userId="S::reneek@skyward.com::9c893915-05a6-465a-b9ff-45e9622486ae" providerId="AD" clId="Web-{501FCE99-60D5-C3FD-7D15-01C58E1B1D0D}" dt="2023-12-20T20:41:34.024" v="182" actId="20577"/>
        <pc:sldMkLst>
          <pc:docMk/>
          <pc:sldMk cId="1316477353" sldId="493"/>
        </pc:sldMkLst>
        <pc:spChg chg="mod">
          <ac:chgData name="Renee King" userId="S::reneek@skyward.com::9c893915-05a6-465a-b9ff-45e9622486ae" providerId="AD" clId="Web-{501FCE99-60D5-C3FD-7D15-01C58E1B1D0D}" dt="2023-12-20T20:41:34.024" v="182" actId="20577"/>
          <ac:spMkLst>
            <pc:docMk/>
            <pc:sldMk cId="1316477353" sldId="493"/>
            <ac:spMk id="2" creationId="{8A60E09A-B674-98E5-9DE0-1481B29F2ECB}"/>
          </ac:spMkLst>
        </pc:spChg>
      </pc:sldChg>
    </pc:docChg>
  </pc:docChgLst>
  <pc:docChgLst>
    <pc:chgData name="Ashley Miller" userId="S::ashleym@skyward.com::bb1c1662-02ef-4eae-9052-de663b5f5f76" providerId="AD" clId="Web-{67586817-A5BF-4E2B-8A03-05657E347C0F}"/>
    <pc:docChg chg="addSld modSld">
      <pc:chgData name="Ashley Miller" userId="S::ashleym@skyward.com::bb1c1662-02ef-4eae-9052-de663b5f5f76" providerId="AD" clId="Web-{67586817-A5BF-4E2B-8A03-05657E347C0F}" dt="2023-12-12T17:37:03.967" v="185" actId="20577"/>
      <pc:docMkLst>
        <pc:docMk/>
      </pc:docMkLst>
      <pc:sldChg chg="modSp">
        <pc:chgData name="Ashley Miller" userId="S::ashleym@skyward.com::bb1c1662-02ef-4eae-9052-de663b5f5f76" providerId="AD" clId="Web-{67586817-A5BF-4E2B-8A03-05657E347C0F}" dt="2023-12-12T17:13:12.789" v="53" actId="20577"/>
        <pc:sldMkLst>
          <pc:docMk/>
          <pc:sldMk cId="3731958235" sldId="265"/>
        </pc:sldMkLst>
        <pc:spChg chg="mod">
          <ac:chgData name="Ashley Miller" userId="S::ashleym@skyward.com::bb1c1662-02ef-4eae-9052-de663b5f5f76" providerId="AD" clId="Web-{67586817-A5BF-4E2B-8A03-05657E347C0F}" dt="2023-12-12T17:13:12.789" v="53" actId="20577"/>
          <ac:spMkLst>
            <pc:docMk/>
            <pc:sldMk cId="3731958235" sldId="265"/>
            <ac:spMk id="4" creationId="{0F6DAD17-AD6B-474C-9795-9B151559AA5B}"/>
          </ac:spMkLst>
        </pc:spChg>
      </pc:sldChg>
      <pc:sldChg chg="modSp modNotes">
        <pc:chgData name="Ashley Miller" userId="S::ashleym@skyward.com::bb1c1662-02ef-4eae-9052-de663b5f5f76" providerId="AD" clId="Web-{67586817-A5BF-4E2B-8A03-05657E347C0F}" dt="2023-12-12T17:37:03.967" v="185" actId="20577"/>
        <pc:sldMkLst>
          <pc:docMk/>
          <pc:sldMk cId="3643430035" sldId="310"/>
        </pc:sldMkLst>
        <pc:spChg chg="mod">
          <ac:chgData name="Ashley Miller" userId="S::ashleym@skyward.com::bb1c1662-02ef-4eae-9052-de663b5f5f76" providerId="AD" clId="Web-{67586817-A5BF-4E2B-8A03-05657E347C0F}" dt="2023-12-12T17:37:03.967" v="185" actId="20577"/>
          <ac:spMkLst>
            <pc:docMk/>
            <pc:sldMk cId="3643430035" sldId="310"/>
            <ac:spMk id="5" creationId="{439B2DEF-32D3-41A1-8833-613E49D17C6E}"/>
          </ac:spMkLst>
        </pc:spChg>
        <pc:spChg chg="mod">
          <ac:chgData name="Ashley Miller" userId="S::ashleym@skyward.com::bb1c1662-02ef-4eae-9052-de663b5f5f76" providerId="AD" clId="Web-{67586817-A5BF-4E2B-8A03-05657E347C0F}" dt="2023-12-12T17:35:53.418" v="133"/>
          <ac:spMkLst>
            <pc:docMk/>
            <pc:sldMk cId="3643430035" sldId="310"/>
            <ac:spMk id="6" creationId="{00000000-0000-0000-0000-000000000000}"/>
          </ac:spMkLst>
        </pc:spChg>
      </pc:sldChg>
      <pc:sldChg chg="modNotes">
        <pc:chgData name="Ashley Miller" userId="S::ashleym@skyward.com::bb1c1662-02ef-4eae-9052-de663b5f5f76" providerId="AD" clId="Web-{67586817-A5BF-4E2B-8A03-05657E347C0F}" dt="2023-12-12T17:27:27.264" v="99"/>
        <pc:sldMkLst>
          <pc:docMk/>
          <pc:sldMk cId="937896160" sldId="462"/>
        </pc:sldMkLst>
      </pc:sldChg>
      <pc:sldChg chg="modNotes">
        <pc:chgData name="Ashley Miller" userId="S::ashleym@skyward.com::bb1c1662-02ef-4eae-9052-de663b5f5f76" providerId="AD" clId="Web-{67586817-A5BF-4E2B-8A03-05657E347C0F}" dt="2023-12-12T17:27:34.921" v="101"/>
        <pc:sldMkLst>
          <pc:docMk/>
          <pc:sldMk cId="720410202" sldId="464"/>
        </pc:sldMkLst>
      </pc:sldChg>
      <pc:sldChg chg="modNotes">
        <pc:chgData name="Ashley Miller" userId="S::ashleym@skyward.com::bb1c1662-02ef-4eae-9052-de663b5f5f76" providerId="AD" clId="Web-{67586817-A5BF-4E2B-8A03-05657E347C0F}" dt="2023-12-12T17:16:17.512" v="61"/>
        <pc:sldMkLst>
          <pc:docMk/>
          <pc:sldMk cId="4276080496" sldId="470"/>
        </pc:sldMkLst>
      </pc:sldChg>
      <pc:sldChg chg="modNotes">
        <pc:chgData name="Ashley Miller" userId="S::ashleym@skyward.com::bb1c1662-02ef-4eae-9052-de663b5f5f76" providerId="AD" clId="Web-{67586817-A5BF-4E2B-8A03-05657E347C0F}" dt="2023-12-12T17:26:52.263" v="94"/>
        <pc:sldMkLst>
          <pc:docMk/>
          <pc:sldMk cId="3283456549" sldId="471"/>
        </pc:sldMkLst>
      </pc:sldChg>
      <pc:sldChg chg="modNotes">
        <pc:chgData name="Ashley Miller" userId="S::ashleym@skyward.com::bb1c1662-02ef-4eae-9052-de663b5f5f76" providerId="AD" clId="Web-{67586817-A5BF-4E2B-8A03-05657E347C0F}" dt="2023-12-12T17:26:06.653" v="82"/>
        <pc:sldMkLst>
          <pc:docMk/>
          <pc:sldMk cId="806461645" sldId="473"/>
        </pc:sldMkLst>
      </pc:sldChg>
      <pc:sldChg chg="modNotes">
        <pc:chgData name="Ashley Miller" userId="S::ashleym@skyward.com::bb1c1662-02ef-4eae-9052-de663b5f5f76" providerId="AD" clId="Web-{67586817-A5BF-4E2B-8A03-05657E347C0F}" dt="2023-12-12T17:35:18.183" v="123"/>
        <pc:sldMkLst>
          <pc:docMk/>
          <pc:sldMk cId="3235257242" sldId="475"/>
        </pc:sldMkLst>
      </pc:sldChg>
      <pc:sldChg chg="modNotes">
        <pc:chgData name="Ashley Miller" userId="S::ashleym@skyward.com::bb1c1662-02ef-4eae-9052-de663b5f5f76" providerId="AD" clId="Web-{67586817-A5BF-4E2B-8A03-05657E347C0F}" dt="2023-12-12T17:27:17.186" v="97"/>
        <pc:sldMkLst>
          <pc:docMk/>
          <pc:sldMk cId="1296046596" sldId="477"/>
        </pc:sldMkLst>
      </pc:sldChg>
      <pc:sldChg chg="modNotes">
        <pc:chgData name="Ashley Miller" userId="S::ashleym@skyward.com::bb1c1662-02ef-4eae-9052-de663b5f5f76" providerId="AD" clId="Web-{67586817-A5BF-4E2B-8A03-05657E347C0F}" dt="2023-12-12T17:26:13.325" v="83"/>
        <pc:sldMkLst>
          <pc:docMk/>
          <pc:sldMk cId="2391693427" sldId="479"/>
        </pc:sldMkLst>
      </pc:sldChg>
      <pc:sldChg chg="modNotes">
        <pc:chgData name="Ashley Miller" userId="S::ashleym@skyward.com::bb1c1662-02ef-4eae-9052-de663b5f5f76" providerId="AD" clId="Web-{67586817-A5BF-4E2B-8A03-05657E347C0F}" dt="2023-12-12T17:26:19.434" v="84"/>
        <pc:sldMkLst>
          <pc:docMk/>
          <pc:sldMk cId="2317310270" sldId="481"/>
        </pc:sldMkLst>
      </pc:sldChg>
      <pc:sldChg chg="modSp">
        <pc:chgData name="Ashley Miller" userId="S::ashleym@skyward.com::bb1c1662-02ef-4eae-9052-de663b5f5f76" providerId="AD" clId="Web-{67586817-A5BF-4E2B-8A03-05657E347C0F}" dt="2023-12-12T14:55:55.650" v="3" actId="20577"/>
        <pc:sldMkLst>
          <pc:docMk/>
          <pc:sldMk cId="2619684852" sldId="482"/>
        </pc:sldMkLst>
        <pc:spChg chg="mod">
          <ac:chgData name="Ashley Miller" userId="S::ashleym@skyward.com::bb1c1662-02ef-4eae-9052-de663b5f5f76" providerId="AD" clId="Web-{67586817-A5BF-4E2B-8A03-05657E347C0F}" dt="2023-12-12T14:55:55.650" v="3" actId="20577"/>
          <ac:spMkLst>
            <pc:docMk/>
            <pc:sldMk cId="2619684852" sldId="482"/>
            <ac:spMk id="3" creationId="{05A6AE16-4716-2C56-A3E3-F97B7B90F452}"/>
          </ac:spMkLst>
        </pc:spChg>
      </pc:sldChg>
      <pc:sldChg chg="addSp delSp modSp add replId modNotes">
        <pc:chgData name="Ashley Miller" userId="S::ashleym@skyward.com::bb1c1662-02ef-4eae-9052-de663b5f5f76" providerId="AD" clId="Web-{67586817-A5BF-4E2B-8A03-05657E347C0F}" dt="2023-12-12T14:59:23.092" v="27"/>
        <pc:sldMkLst>
          <pc:docMk/>
          <pc:sldMk cId="3625913263" sldId="484"/>
        </pc:sldMkLst>
        <pc:picChg chg="add del mod modCrop">
          <ac:chgData name="Ashley Miller" userId="S::ashleym@skyward.com::bb1c1662-02ef-4eae-9052-de663b5f5f76" providerId="AD" clId="Web-{67586817-A5BF-4E2B-8A03-05657E347C0F}" dt="2023-12-12T14:58:40.247" v="20"/>
          <ac:picMkLst>
            <pc:docMk/>
            <pc:sldMk cId="3625913263" sldId="484"/>
            <ac:picMk id="3" creationId="{1A40ADE4-17B6-FE6F-190A-BA91DF651AB6}"/>
          </ac:picMkLst>
        </pc:picChg>
        <pc:picChg chg="add mod">
          <ac:chgData name="Ashley Miller" userId="S::ashleym@skyward.com::bb1c1662-02ef-4eae-9052-de663b5f5f76" providerId="AD" clId="Web-{67586817-A5BF-4E2B-8A03-05657E347C0F}" dt="2023-12-12T14:59:23.092" v="27"/>
          <ac:picMkLst>
            <pc:docMk/>
            <pc:sldMk cId="3625913263" sldId="484"/>
            <ac:picMk id="4" creationId="{8A11798C-9176-979B-5604-523F7CB41850}"/>
          </ac:picMkLst>
        </pc:picChg>
        <pc:picChg chg="del">
          <ac:chgData name="Ashley Miller" userId="S::ashleym@skyward.com::bb1c1662-02ef-4eae-9052-de663b5f5f76" providerId="AD" clId="Web-{67586817-A5BF-4E2B-8A03-05657E347C0F}" dt="2023-12-12T14:56:01.604" v="4"/>
          <ac:picMkLst>
            <pc:docMk/>
            <pc:sldMk cId="3625913263" sldId="484"/>
            <ac:picMk id="10" creationId="{58C5CC73-931D-7219-47F1-562CCA9E8B33}"/>
          </ac:picMkLst>
        </pc:picChg>
      </pc:sldChg>
      <pc:sldChg chg="addSp delSp modSp add replId">
        <pc:chgData name="Ashley Miller" userId="S::ashleym@skyward.com::bb1c1662-02ef-4eae-9052-de663b5f5f76" providerId="AD" clId="Web-{67586817-A5BF-4E2B-8A03-05657E347C0F}" dt="2023-12-12T16:16:32.854" v="42" actId="14100"/>
        <pc:sldMkLst>
          <pc:docMk/>
          <pc:sldMk cId="3945160733" sldId="485"/>
        </pc:sldMkLst>
        <pc:picChg chg="add del mod">
          <ac:chgData name="Ashley Miller" userId="S::ashleym@skyward.com::bb1c1662-02ef-4eae-9052-de663b5f5f76" providerId="AD" clId="Web-{67586817-A5BF-4E2B-8A03-05657E347C0F}" dt="2023-12-12T16:16:22.792" v="36"/>
          <ac:picMkLst>
            <pc:docMk/>
            <pc:sldMk cId="3945160733" sldId="485"/>
            <ac:picMk id="3" creationId="{C4551A4E-FD7A-959D-C75D-2C3674056EB8}"/>
          </ac:picMkLst>
        </pc:picChg>
        <pc:picChg chg="add mod">
          <ac:chgData name="Ashley Miller" userId="S::ashleym@skyward.com::bb1c1662-02ef-4eae-9052-de663b5f5f76" providerId="AD" clId="Web-{67586817-A5BF-4E2B-8A03-05657E347C0F}" dt="2023-12-12T16:16:32.854" v="42" actId="14100"/>
          <ac:picMkLst>
            <pc:docMk/>
            <pc:sldMk cId="3945160733" sldId="485"/>
            <ac:picMk id="4" creationId="{2C251774-C6BA-BF19-23DE-0770358894C2}"/>
          </ac:picMkLst>
        </pc:picChg>
        <pc:picChg chg="del">
          <ac:chgData name="Ashley Miller" userId="S::ashleym@skyward.com::bb1c1662-02ef-4eae-9052-de663b5f5f76" providerId="AD" clId="Web-{67586817-A5BF-4E2B-8A03-05657E347C0F}" dt="2023-12-12T15:09:11.836" v="29"/>
          <ac:picMkLst>
            <pc:docMk/>
            <pc:sldMk cId="3945160733" sldId="485"/>
            <ac:picMk id="4" creationId="{8A11798C-9176-979B-5604-523F7CB41850}"/>
          </ac:picMkLst>
        </pc:picChg>
      </pc:sldChg>
    </pc:docChg>
  </pc:docChgLst>
  <pc:docChgLst>
    <pc:chgData name="Renee King" userId="S::reneek@skyward.com::9c893915-05a6-465a-b9ff-45e9622486ae" providerId="AD" clId="Web-{A9E55ACE-AF43-F1E1-C896-83C6B1D58930}"/>
    <pc:docChg chg="delSld modSld">
      <pc:chgData name="Renee King" userId="S::reneek@skyward.com::9c893915-05a6-465a-b9ff-45e9622486ae" providerId="AD" clId="Web-{A9E55ACE-AF43-F1E1-C896-83C6B1D58930}" dt="2023-12-20T21:18:57.127" v="51"/>
      <pc:docMkLst>
        <pc:docMk/>
      </pc:docMkLst>
      <pc:sldChg chg="del">
        <pc:chgData name="Renee King" userId="S::reneek@skyward.com::9c893915-05a6-465a-b9ff-45e9622486ae" providerId="AD" clId="Web-{A9E55ACE-AF43-F1E1-C896-83C6B1D58930}" dt="2023-12-20T21:18:38.611" v="38"/>
        <pc:sldMkLst>
          <pc:docMk/>
          <pc:sldMk cId="4179676670" sldId="434"/>
        </pc:sldMkLst>
      </pc:sldChg>
      <pc:sldChg chg="del">
        <pc:chgData name="Renee King" userId="S::reneek@skyward.com::9c893915-05a6-465a-b9ff-45e9622486ae" providerId="AD" clId="Web-{A9E55ACE-AF43-F1E1-C896-83C6B1D58930}" dt="2023-12-20T21:18:47.565" v="43"/>
        <pc:sldMkLst>
          <pc:docMk/>
          <pc:sldMk cId="223222772" sldId="439"/>
        </pc:sldMkLst>
      </pc:sldChg>
      <pc:sldChg chg="del">
        <pc:chgData name="Renee King" userId="S::reneek@skyward.com::9c893915-05a6-465a-b9ff-45e9622486ae" providerId="AD" clId="Web-{A9E55ACE-AF43-F1E1-C896-83C6B1D58930}" dt="2023-12-20T21:18:47.565" v="40"/>
        <pc:sldMkLst>
          <pc:docMk/>
          <pc:sldMk cId="3112881194" sldId="441"/>
        </pc:sldMkLst>
      </pc:sldChg>
      <pc:sldChg chg="del">
        <pc:chgData name="Renee King" userId="S::reneek@skyward.com::9c893915-05a6-465a-b9ff-45e9622486ae" providerId="AD" clId="Web-{A9E55ACE-AF43-F1E1-C896-83C6B1D58930}" dt="2023-12-20T21:18:47.565" v="41"/>
        <pc:sldMkLst>
          <pc:docMk/>
          <pc:sldMk cId="313560617" sldId="442"/>
        </pc:sldMkLst>
      </pc:sldChg>
      <pc:sldChg chg="del">
        <pc:chgData name="Renee King" userId="S::reneek@skyward.com::9c893915-05a6-465a-b9ff-45e9622486ae" providerId="AD" clId="Web-{A9E55ACE-AF43-F1E1-C896-83C6B1D58930}" dt="2023-12-20T21:18:47.565" v="42"/>
        <pc:sldMkLst>
          <pc:docMk/>
          <pc:sldMk cId="1931535248" sldId="443"/>
        </pc:sldMkLst>
      </pc:sldChg>
      <pc:sldChg chg="del">
        <pc:chgData name="Renee King" userId="S::reneek@skyward.com::9c893915-05a6-465a-b9ff-45e9622486ae" providerId="AD" clId="Web-{A9E55ACE-AF43-F1E1-C896-83C6B1D58930}" dt="2023-12-20T21:18:52.268" v="49"/>
        <pc:sldMkLst>
          <pc:docMk/>
          <pc:sldMk cId="551758455" sldId="444"/>
        </pc:sldMkLst>
      </pc:sldChg>
      <pc:sldChg chg="del">
        <pc:chgData name="Renee King" userId="S::reneek@skyward.com::9c893915-05a6-465a-b9ff-45e9622486ae" providerId="AD" clId="Web-{A9E55ACE-AF43-F1E1-C896-83C6B1D58930}" dt="2023-12-20T21:18:39.783" v="39"/>
        <pc:sldMkLst>
          <pc:docMk/>
          <pc:sldMk cId="961072297" sldId="446"/>
        </pc:sldMkLst>
      </pc:sldChg>
      <pc:sldChg chg="del">
        <pc:chgData name="Renee King" userId="S::reneek@skyward.com::9c893915-05a6-465a-b9ff-45e9622486ae" providerId="AD" clId="Web-{A9E55ACE-AF43-F1E1-C896-83C6B1D58930}" dt="2023-12-20T21:18:47.565" v="44"/>
        <pc:sldMkLst>
          <pc:docMk/>
          <pc:sldMk cId="1865624009" sldId="448"/>
        </pc:sldMkLst>
      </pc:sldChg>
      <pc:sldChg chg="del">
        <pc:chgData name="Renee King" userId="S::reneek@skyward.com::9c893915-05a6-465a-b9ff-45e9622486ae" providerId="AD" clId="Web-{A9E55ACE-AF43-F1E1-C896-83C6B1D58930}" dt="2023-12-20T21:18:52.268" v="47"/>
        <pc:sldMkLst>
          <pc:docMk/>
          <pc:sldMk cId="807040543" sldId="449"/>
        </pc:sldMkLst>
      </pc:sldChg>
      <pc:sldChg chg="del">
        <pc:chgData name="Renee King" userId="S::reneek@skyward.com::9c893915-05a6-465a-b9ff-45e9622486ae" providerId="AD" clId="Web-{A9E55ACE-AF43-F1E1-C896-83C6B1D58930}" dt="2023-12-20T21:18:52.268" v="45"/>
        <pc:sldMkLst>
          <pc:docMk/>
          <pc:sldMk cId="2575803560" sldId="450"/>
        </pc:sldMkLst>
      </pc:sldChg>
      <pc:sldChg chg="del">
        <pc:chgData name="Renee King" userId="S::reneek@skyward.com::9c893915-05a6-465a-b9ff-45e9622486ae" providerId="AD" clId="Web-{A9E55ACE-AF43-F1E1-C896-83C6B1D58930}" dt="2023-12-20T21:18:52.268" v="46"/>
        <pc:sldMkLst>
          <pc:docMk/>
          <pc:sldMk cId="936766369" sldId="451"/>
        </pc:sldMkLst>
      </pc:sldChg>
      <pc:sldChg chg="del">
        <pc:chgData name="Renee King" userId="S::reneek@skyward.com::9c893915-05a6-465a-b9ff-45e9622486ae" providerId="AD" clId="Web-{A9E55ACE-AF43-F1E1-C896-83C6B1D58930}" dt="2023-12-20T21:18:57.127" v="51"/>
        <pc:sldMkLst>
          <pc:docMk/>
          <pc:sldMk cId="2847350838" sldId="452"/>
        </pc:sldMkLst>
      </pc:sldChg>
      <pc:sldChg chg="del">
        <pc:chgData name="Renee King" userId="S::reneek@skyward.com::9c893915-05a6-465a-b9ff-45e9622486ae" providerId="AD" clId="Web-{A9E55ACE-AF43-F1E1-C896-83C6B1D58930}" dt="2023-12-20T21:18:57.127" v="50"/>
        <pc:sldMkLst>
          <pc:docMk/>
          <pc:sldMk cId="1975989941" sldId="453"/>
        </pc:sldMkLst>
      </pc:sldChg>
      <pc:sldChg chg="del">
        <pc:chgData name="Renee King" userId="S::reneek@skyward.com::9c893915-05a6-465a-b9ff-45e9622486ae" providerId="AD" clId="Web-{A9E55ACE-AF43-F1E1-C896-83C6B1D58930}" dt="2023-12-20T21:18:52.268" v="48"/>
        <pc:sldMkLst>
          <pc:docMk/>
          <pc:sldMk cId="2384129658" sldId="454"/>
        </pc:sldMkLst>
      </pc:sldChg>
      <pc:sldChg chg="delSp modSp modNotes">
        <pc:chgData name="Renee King" userId="S::reneek@skyward.com::9c893915-05a6-465a-b9ff-45e9622486ae" providerId="AD" clId="Web-{A9E55ACE-AF43-F1E1-C896-83C6B1D58930}" dt="2023-12-20T21:07:55.372" v="30"/>
        <pc:sldMkLst>
          <pc:docMk/>
          <pc:sldMk cId="3670473578" sldId="456"/>
        </pc:sldMkLst>
        <pc:spChg chg="del">
          <ac:chgData name="Renee King" userId="S::reneek@skyward.com::9c893915-05a6-465a-b9ff-45e9622486ae" providerId="AD" clId="Web-{A9E55ACE-AF43-F1E1-C896-83C6B1D58930}" dt="2023-12-20T21:06:18.088" v="23"/>
          <ac:spMkLst>
            <pc:docMk/>
            <pc:sldMk cId="3670473578" sldId="456"/>
            <ac:spMk id="3" creationId="{D466567B-8AB0-EE9D-7558-7783040663D0}"/>
          </ac:spMkLst>
        </pc:spChg>
        <pc:spChg chg="mod">
          <ac:chgData name="Renee King" userId="S::reneek@skyward.com::9c893915-05a6-465a-b9ff-45e9622486ae" providerId="AD" clId="Web-{A9E55ACE-AF43-F1E1-C896-83C6B1D58930}" dt="2023-12-20T21:06:22.557" v="24" actId="1076"/>
          <ac:spMkLst>
            <pc:docMk/>
            <pc:sldMk cId="3670473578" sldId="456"/>
            <ac:spMk id="9" creationId="{2C2FD9F0-8BFC-8065-CA6B-A1BE0B9B203E}"/>
          </ac:spMkLst>
        </pc:spChg>
        <pc:picChg chg="mod">
          <ac:chgData name="Renee King" userId="S::reneek@skyward.com::9c893915-05a6-465a-b9ff-45e9622486ae" providerId="AD" clId="Web-{A9E55ACE-AF43-F1E1-C896-83C6B1D58930}" dt="2023-12-20T21:06:25.588" v="25" actId="1076"/>
          <ac:picMkLst>
            <pc:docMk/>
            <pc:sldMk cId="3670473578" sldId="456"/>
            <ac:picMk id="11" creationId="{4FC788EF-A4A2-E5FE-8628-9DD97BD2BF92}"/>
          </ac:picMkLst>
        </pc:picChg>
      </pc:sldChg>
      <pc:sldChg chg="delSp modSp">
        <pc:chgData name="Renee King" userId="S::reneek@skyward.com::9c893915-05a6-465a-b9ff-45e9622486ae" providerId="AD" clId="Web-{A9E55ACE-AF43-F1E1-C896-83C6B1D58930}" dt="2023-12-20T21:08:15.420" v="34" actId="1076"/>
        <pc:sldMkLst>
          <pc:docMk/>
          <pc:sldMk cId="3463659161" sldId="460"/>
        </pc:sldMkLst>
        <pc:spChg chg="del">
          <ac:chgData name="Renee King" userId="S::reneek@skyward.com::9c893915-05a6-465a-b9ff-45e9622486ae" providerId="AD" clId="Web-{A9E55ACE-AF43-F1E1-C896-83C6B1D58930}" dt="2023-12-20T21:08:02.404" v="31"/>
          <ac:spMkLst>
            <pc:docMk/>
            <pc:sldMk cId="3463659161" sldId="460"/>
            <ac:spMk id="3" creationId="{86C28991-A131-88B9-4776-0505AB1104D5}"/>
          </ac:spMkLst>
        </pc:spChg>
        <pc:picChg chg="mod">
          <ac:chgData name="Renee King" userId="S::reneek@skyward.com::9c893915-05a6-465a-b9ff-45e9622486ae" providerId="AD" clId="Web-{A9E55ACE-AF43-F1E1-C896-83C6B1D58930}" dt="2023-12-20T21:08:15.420" v="34" actId="1076"/>
          <ac:picMkLst>
            <pc:docMk/>
            <pc:sldMk cId="3463659161" sldId="460"/>
            <ac:picMk id="5" creationId="{D072DB37-F4D5-372E-7FE7-A1B596214E65}"/>
          </ac:picMkLst>
        </pc:picChg>
      </pc:sldChg>
      <pc:sldChg chg="del">
        <pc:chgData name="Renee King" userId="S::reneek@skyward.com::9c893915-05a6-465a-b9ff-45e9622486ae" providerId="AD" clId="Web-{A9E55ACE-AF43-F1E1-C896-83C6B1D58930}" dt="2023-12-20T21:18:37.236" v="37"/>
        <pc:sldMkLst>
          <pc:docMk/>
          <pc:sldMk cId="2756482978" sldId="461"/>
        </pc:sldMkLst>
      </pc:sldChg>
      <pc:sldChg chg="delSp modSp">
        <pc:chgData name="Renee King" userId="S::reneek@skyward.com::9c893915-05a6-465a-b9ff-45e9622486ae" providerId="AD" clId="Web-{A9E55ACE-AF43-F1E1-C896-83C6B1D58930}" dt="2023-12-20T21:03:38.614" v="8" actId="1076"/>
        <pc:sldMkLst>
          <pc:docMk/>
          <pc:sldMk cId="937896160" sldId="462"/>
        </pc:sldMkLst>
        <pc:spChg chg="mod">
          <ac:chgData name="Renee King" userId="S::reneek@skyward.com::9c893915-05a6-465a-b9ff-45e9622486ae" providerId="AD" clId="Web-{A9E55ACE-AF43-F1E1-C896-83C6B1D58930}" dt="2023-12-20T21:03:33.270" v="7" actId="1076"/>
          <ac:spMkLst>
            <pc:docMk/>
            <pc:sldMk cId="937896160" sldId="462"/>
            <ac:spMk id="4" creationId="{311A1AB9-A9C4-CAFF-4BB8-BD8F0E7F3047}"/>
          </ac:spMkLst>
        </pc:spChg>
        <pc:spChg chg="del mod">
          <ac:chgData name="Renee King" userId="S::reneek@skyward.com::9c893915-05a6-465a-b9ff-45e9622486ae" providerId="AD" clId="Web-{A9E55ACE-AF43-F1E1-C896-83C6B1D58930}" dt="2023-12-20T21:03:27.473" v="6"/>
          <ac:spMkLst>
            <pc:docMk/>
            <pc:sldMk cId="937896160" sldId="462"/>
            <ac:spMk id="5" creationId="{39086E3C-72E4-E599-3970-B0B64AB86FF1}"/>
          </ac:spMkLst>
        </pc:spChg>
        <pc:picChg chg="mod">
          <ac:chgData name="Renee King" userId="S::reneek@skyward.com::9c893915-05a6-465a-b9ff-45e9622486ae" providerId="AD" clId="Web-{A9E55ACE-AF43-F1E1-C896-83C6B1D58930}" dt="2023-12-20T21:03:38.614" v="8" actId="1076"/>
          <ac:picMkLst>
            <pc:docMk/>
            <pc:sldMk cId="937896160" sldId="462"/>
            <ac:picMk id="3" creationId="{9FC8E5C5-3607-A45B-7430-C8543B4BBB95}"/>
          </ac:picMkLst>
        </pc:picChg>
      </pc:sldChg>
      <pc:sldChg chg="delSp">
        <pc:chgData name="Renee King" userId="S::reneek@skyward.com::9c893915-05a6-465a-b9ff-45e9622486ae" providerId="AD" clId="Web-{A9E55ACE-AF43-F1E1-C896-83C6B1D58930}" dt="2023-12-20T21:08:40.858" v="35"/>
        <pc:sldMkLst>
          <pc:docMk/>
          <pc:sldMk cId="917021221" sldId="463"/>
        </pc:sldMkLst>
        <pc:spChg chg="del">
          <ac:chgData name="Renee King" userId="S::reneek@skyward.com::9c893915-05a6-465a-b9ff-45e9622486ae" providerId="AD" clId="Web-{A9E55ACE-AF43-F1E1-C896-83C6B1D58930}" dt="2023-12-20T21:08:40.858" v="35"/>
          <ac:spMkLst>
            <pc:docMk/>
            <pc:sldMk cId="917021221" sldId="463"/>
            <ac:spMk id="2" creationId="{3EFBBCDC-D834-918B-37A4-5AF1D016E580}"/>
          </ac:spMkLst>
        </pc:spChg>
      </pc:sldChg>
      <pc:sldChg chg="delSp modSp">
        <pc:chgData name="Renee King" userId="S::reneek@skyward.com::9c893915-05a6-465a-b9ff-45e9622486ae" providerId="AD" clId="Web-{A9E55ACE-AF43-F1E1-C896-83C6B1D58930}" dt="2023-12-20T21:03:14.223" v="4"/>
        <pc:sldMkLst>
          <pc:docMk/>
          <pc:sldMk cId="720410202" sldId="464"/>
        </pc:sldMkLst>
        <pc:spChg chg="del mod">
          <ac:chgData name="Renee King" userId="S::reneek@skyward.com::9c893915-05a6-465a-b9ff-45e9622486ae" providerId="AD" clId="Web-{A9E55ACE-AF43-F1E1-C896-83C6B1D58930}" dt="2023-12-20T21:03:14.223" v="4"/>
          <ac:spMkLst>
            <pc:docMk/>
            <pc:sldMk cId="720410202" sldId="464"/>
            <ac:spMk id="3" creationId="{B8D2B4EF-1C23-ADD4-8877-6FD944F333FE}"/>
          </ac:spMkLst>
        </pc:spChg>
      </pc:sldChg>
      <pc:sldChg chg="delSp modSp">
        <pc:chgData name="Renee King" userId="S::reneek@skyward.com::9c893915-05a6-465a-b9ff-45e9622486ae" providerId="AD" clId="Web-{A9E55ACE-AF43-F1E1-C896-83C6B1D58930}" dt="2023-12-20T21:04:19.100" v="14" actId="14100"/>
        <pc:sldMkLst>
          <pc:docMk/>
          <pc:sldMk cId="4276080496" sldId="470"/>
        </pc:sldMkLst>
        <pc:spChg chg="del mod">
          <ac:chgData name="Renee King" userId="S::reneek@skyward.com::9c893915-05a6-465a-b9ff-45e9622486ae" providerId="AD" clId="Web-{A9E55ACE-AF43-F1E1-C896-83C6B1D58930}" dt="2023-12-20T21:04:15.147" v="13"/>
          <ac:spMkLst>
            <pc:docMk/>
            <pc:sldMk cId="4276080496" sldId="470"/>
            <ac:spMk id="4" creationId="{79B1021E-4BB6-CC5B-0B7B-CD63D8B5694D}"/>
          </ac:spMkLst>
        </pc:spChg>
        <pc:picChg chg="mod">
          <ac:chgData name="Renee King" userId="S::reneek@skyward.com::9c893915-05a6-465a-b9ff-45e9622486ae" providerId="AD" clId="Web-{A9E55ACE-AF43-F1E1-C896-83C6B1D58930}" dt="2023-12-20T21:04:19.100" v="14" actId="14100"/>
          <ac:picMkLst>
            <pc:docMk/>
            <pc:sldMk cId="4276080496" sldId="470"/>
            <ac:picMk id="8" creationId="{B6E5A452-659F-B409-E510-9671E21078A7}"/>
          </ac:picMkLst>
        </pc:picChg>
      </pc:sldChg>
      <pc:sldChg chg="delSp modSp">
        <pc:chgData name="Renee King" userId="S::reneek@skyward.com::9c893915-05a6-465a-b9ff-45e9622486ae" providerId="AD" clId="Web-{A9E55ACE-AF43-F1E1-C896-83C6B1D58930}" dt="2023-12-20T21:04:35.804" v="17" actId="1076"/>
        <pc:sldMkLst>
          <pc:docMk/>
          <pc:sldMk cId="3283456549" sldId="471"/>
        </pc:sldMkLst>
        <pc:spChg chg="del">
          <ac:chgData name="Renee King" userId="S::reneek@skyward.com::9c893915-05a6-465a-b9ff-45e9622486ae" providerId="AD" clId="Web-{A9E55ACE-AF43-F1E1-C896-83C6B1D58930}" dt="2023-12-20T21:04:28.616" v="15"/>
          <ac:spMkLst>
            <pc:docMk/>
            <pc:sldMk cId="3283456549" sldId="471"/>
            <ac:spMk id="4" creationId="{1BE463B1-26B8-ECD0-873F-E089BCC3C717}"/>
          </ac:spMkLst>
        </pc:spChg>
        <pc:picChg chg="mod">
          <ac:chgData name="Renee King" userId="S::reneek@skyward.com::9c893915-05a6-465a-b9ff-45e9622486ae" providerId="AD" clId="Web-{A9E55ACE-AF43-F1E1-C896-83C6B1D58930}" dt="2023-12-20T21:04:35.804" v="17" actId="1076"/>
          <ac:picMkLst>
            <pc:docMk/>
            <pc:sldMk cId="3283456549" sldId="471"/>
            <ac:picMk id="3" creationId="{C26905EC-536C-6B1F-9D84-F16CB6341FC6}"/>
          </ac:picMkLst>
        </pc:picChg>
      </pc:sldChg>
      <pc:sldChg chg="delSp">
        <pc:chgData name="Renee King" userId="S::reneek@skyward.com::9c893915-05a6-465a-b9ff-45e9622486ae" providerId="AD" clId="Web-{A9E55ACE-AF43-F1E1-C896-83C6B1D58930}" dt="2023-12-20T21:05:06.039" v="18"/>
        <pc:sldMkLst>
          <pc:docMk/>
          <pc:sldMk cId="2967229477" sldId="474"/>
        </pc:sldMkLst>
        <pc:spChg chg="del">
          <ac:chgData name="Renee King" userId="S::reneek@skyward.com::9c893915-05a6-465a-b9ff-45e9622486ae" providerId="AD" clId="Web-{A9E55ACE-AF43-F1E1-C896-83C6B1D58930}" dt="2023-12-20T21:05:06.039" v="18"/>
          <ac:spMkLst>
            <pc:docMk/>
            <pc:sldMk cId="2967229477" sldId="474"/>
            <ac:spMk id="5" creationId="{F77E5746-0320-86B5-DABD-B75FEECD4528}"/>
          </ac:spMkLst>
        </pc:spChg>
      </pc:sldChg>
      <pc:sldChg chg="modNotes">
        <pc:chgData name="Renee King" userId="S::reneek@skyward.com::9c893915-05a6-465a-b9ff-45e9622486ae" providerId="AD" clId="Web-{A9E55ACE-AF43-F1E1-C896-83C6B1D58930}" dt="2023-12-20T21:02:59.879" v="2"/>
        <pc:sldMkLst>
          <pc:docMk/>
          <pc:sldMk cId="3235257242" sldId="475"/>
        </pc:sldMkLst>
      </pc:sldChg>
      <pc:sldChg chg="delSp">
        <pc:chgData name="Renee King" userId="S::reneek@skyward.com::9c893915-05a6-465a-b9ff-45e9622486ae" providerId="AD" clId="Web-{A9E55ACE-AF43-F1E1-C896-83C6B1D58930}" dt="2023-12-20T21:05:53.462" v="22"/>
        <pc:sldMkLst>
          <pc:docMk/>
          <pc:sldMk cId="874372334" sldId="476"/>
        </pc:sldMkLst>
        <pc:spChg chg="del">
          <ac:chgData name="Renee King" userId="S::reneek@skyward.com::9c893915-05a6-465a-b9ff-45e9622486ae" providerId="AD" clId="Web-{A9E55ACE-AF43-F1E1-C896-83C6B1D58930}" dt="2023-12-20T21:05:53.462" v="22"/>
          <ac:spMkLst>
            <pc:docMk/>
            <pc:sldMk cId="874372334" sldId="476"/>
            <ac:spMk id="3" creationId="{88647238-001D-422D-0083-AC16ED6FD6C9}"/>
          </ac:spMkLst>
        </pc:spChg>
      </pc:sldChg>
      <pc:sldChg chg="delSp">
        <pc:chgData name="Renee King" userId="S::reneek@skyward.com::9c893915-05a6-465a-b9ff-45e9622486ae" providerId="AD" clId="Web-{A9E55ACE-AF43-F1E1-C896-83C6B1D58930}" dt="2023-12-20T21:05:24.461" v="20"/>
        <pc:sldMkLst>
          <pc:docMk/>
          <pc:sldMk cId="441913619" sldId="483"/>
        </pc:sldMkLst>
        <pc:spChg chg="del">
          <ac:chgData name="Renee King" userId="S::reneek@skyward.com::9c893915-05a6-465a-b9ff-45e9622486ae" providerId="AD" clId="Web-{A9E55ACE-AF43-F1E1-C896-83C6B1D58930}" dt="2023-12-20T21:05:24.461" v="20"/>
          <ac:spMkLst>
            <pc:docMk/>
            <pc:sldMk cId="441913619" sldId="483"/>
            <ac:spMk id="2" creationId="{94151C09-C6EE-0760-9331-4E9E1F4F63C4}"/>
          </ac:spMkLst>
        </pc:spChg>
      </pc:sldChg>
      <pc:sldChg chg="delSp">
        <pc:chgData name="Renee King" userId="S::reneek@skyward.com::9c893915-05a6-465a-b9ff-45e9622486ae" providerId="AD" clId="Web-{A9E55ACE-AF43-F1E1-C896-83C6B1D58930}" dt="2023-12-20T21:03:56.380" v="9"/>
        <pc:sldMkLst>
          <pc:docMk/>
          <pc:sldMk cId="3625913263" sldId="484"/>
        </pc:sldMkLst>
        <pc:spChg chg="del">
          <ac:chgData name="Renee King" userId="S::reneek@skyward.com::9c893915-05a6-465a-b9ff-45e9622486ae" providerId="AD" clId="Web-{A9E55ACE-AF43-F1E1-C896-83C6B1D58930}" dt="2023-12-20T21:03:56.380" v="9"/>
          <ac:spMkLst>
            <pc:docMk/>
            <pc:sldMk cId="3625913263" sldId="484"/>
            <ac:spMk id="3" creationId="{E2DFA90A-CF03-E1A3-E12D-8FD641E56BE0}"/>
          </ac:spMkLst>
        </pc:spChg>
      </pc:sldChg>
      <pc:sldChg chg="delSp modSp">
        <pc:chgData name="Renee King" userId="S::reneek@skyward.com::9c893915-05a6-465a-b9ff-45e9622486ae" providerId="AD" clId="Web-{A9E55ACE-AF43-F1E1-C896-83C6B1D58930}" dt="2023-12-20T21:04:08.631" v="11"/>
        <pc:sldMkLst>
          <pc:docMk/>
          <pc:sldMk cId="3945160733" sldId="485"/>
        </pc:sldMkLst>
        <pc:spChg chg="del mod">
          <ac:chgData name="Renee King" userId="S::reneek@skyward.com::9c893915-05a6-465a-b9ff-45e9622486ae" providerId="AD" clId="Web-{A9E55ACE-AF43-F1E1-C896-83C6B1D58930}" dt="2023-12-20T21:04:08.631" v="11"/>
          <ac:spMkLst>
            <pc:docMk/>
            <pc:sldMk cId="3945160733" sldId="485"/>
            <ac:spMk id="3" creationId="{29D1144B-4C56-ADAD-32A9-DF88A5351EE6}"/>
          </ac:spMkLst>
        </pc:spChg>
      </pc:sldChg>
      <pc:sldChg chg="delSp">
        <pc:chgData name="Renee King" userId="S::reneek@skyward.com::9c893915-05a6-465a-b9ff-45e9622486ae" providerId="AD" clId="Web-{A9E55ACE-AF43-F1E1-C896-83C6B1D58930}" dt="2023-12-20T21:05:41.540" v="21"/>
        <pc:sldMkLst>
          <pc:docMk/>
          <pc:sldMk cId="3332804116" sldId="486"/>
        </pc:sldMkLst>
        <pc:spChg chg="del">
          <ac:chgData name="Renee King" userId="S::reneek@skyward.com::9c893915-05a6-465a-b9ff-45e9622486ae" providerId="AD" clId="Web-{A9E55ACE-AF43-F1E1-C896-83C6B1D58930}" dt="2023-12-20T21:05:41.540" v="21"/>
          <ac:spMkLst>
            <pc:docMk/>
            <pc:sldMk cId="3332804116" sldId="486"/>
            <ac:spMk id="2" creationId="{FB1A066D-C557-8517-910D-99DD50C6BCD7}"/>
          </ac:spMkLst>
        </pc:spChg>
      </pc:sldChg>
      <pc:sldChg chg="delSp">
        <pc:chgData name="Renee King" userId="S::reneek@skyward.com::9c893915-05a6-465a-b9ff-45e9622486ae" providerId="AD" clId="Web-{A9E55ACE-AF43-F1E1-C896-83C6B1D58930}" dt="2023-12-20T21:05:16.758" v="19"/>
        <pc:sldMkLst>
          <pc:docMk/>
          <pc:sldMk cId="3598338061" sldId="488"/>
        </pc:sldMkLst>
        <pc:spChg chg="del">
          <ac:chgData name="Renee King" userId="S::reneek@skyward.com::9c893915-05a6-465a-b9ff-45e9622486ae" providerId="AD" clId="Web-{A9E55ACE-AF43-F1E1-C896-83C6B1D58930}" dt="2023-12-20T21:05:16.758" v="19"/>
          <ac:spMkLst>
            <pc:docMk/>
            <pc:sldMk cId="3598338061" sldId="488"/>
            <ac:spMk id="2" creationId="{EB366B02-438D-173D-4F11-807085449B1E}"/>
          </ac:spMkLst>
        </pc:spChg>
      </pc:sldChg>
      <pc:sldChg chg="del">
        <pc:chgData name="Renee King" userId="S::reneek@skyward.com::9c893915-05a6-465a-b9ff-45e9622486ae" providerId="AD" clId="Web-{A9E55ACE-AF43-F1E1-C896-83C6B1D58930}" dt="2023-12-20T21:18:35.767" v="36"/>
        <pc:sldMkLst>
          <pc:docMk/>
          <pc:sldMk cId="1316477353" sldId="493"/>
        </pc:sldMkLst>
      </pc:sldChg>
    </pc:docChg>
  </pc:docChgLst>
  <pc:docChgLst>
    <pc:chgData name="Renee King" userId="9c893915-05a6-465a-b9ff-45e9622486ae" providerId="ADAL" clId="{49695170-ADDB-4A76-8DCF-EB6A976B4367}"/>
    <pc:docChg chg="undo redo custSel addSld delSld modSld sldOrd">
      <pc:chgData name="Renee King" userId="9c893915-05a6-465a-b9ff-45e9622486ae" providerId="ADAL" clId="{49695170-ADDB-4A76-8DCF-EB6A976B4367}" dt="2023-12-14T13:55:56.593" v="9481" actId="6549"/>
      <pc:docMkLst>
        <pc:docMk/>
      </pc:docMkLst>
      <pc:sldChg chg="modSp mod">
        <pc:chgData name="Renee King" userId="9c893915-05a6-465a-b9ff-45e9622486ae" providerId="ADAL" clId="{49695170-ADDB-4A76-8DCF-EB6A976B4367}" dt="2023-11-30T21:03:38.285" v="3" actId="20577"/>
        <pc:sldMkLst>
          <pc:docMk/>
          <pc:sldMk cId="2058342597" sldId="257"/>
        </pc:sldMkLst>
        <pc:spChg chg="mod">
          <ac:chgData name="Renee King" userId="9c893915-05a6-465a-b9ff-45e9622486ae" providerId="ADAL" clId="{49695170-ADDB-4A76-8DCF-EB6A976B4367}" dt="2023-11-30T21:03:38.285" v="3" actId="20577"/>
          <ac:spMkLst>
            <pc:docMk/>
            <pc:sldMk cId="2058342597" sldId="257"/>
            <ac:spMk id="5" creationId="{00000000-0000-0000-0000-000000000000}"/>
          </ac:spMkLst>
        </pc:spChg>
      </pc:sldChg>
      <pc:sldChg chg="add">
        <pc:chgData name="Renee King" userId="9c893915-05a6-465a-b9ff-45e9622486ae" providerId="ADAL" clId="{49695170-ADDB-4A76-8DCF-EB6A976B4367}" dt="2023-12-12T14:50:42.338" v="6301"/>
        <pc:sldMkLst>
          <pc:docMk/>
          <pc:sldMk cId="640821553" sldId="264"/>
        </pc:sldMkLst>
      </pc:sldChg>
      <pc:sldChg chg="del">
        <pc:chgData name="Renee King" userId="9c893915-05a6-465a-b9ff-45e9622486ae" providerId="ADAL" clId="{49695170-ADDB-4A76-8DCF-EB6A976B4367}" dt="2023-12-12T14:50:32.109" v="6300" actId="2696"/>
        <pc:sldMkLst>
          <pc:docMk/>
          <pc:sldMk cId="1648649110" sldId="264"/>
        </pc:sldMkLst>
      </pc:sldChg>
      <pc:sldChg chg="modSp mod">
        <pc:chgData name="Renee King" userId="9c893915-05a6-465a-b9ff-45e9622486ae" providerId="ADAL" clId="{49695170-ADDB-4A76-8DCF-EB6A976B4367}" dt="2023-12-14T01:32:20.286" v="8868" actId="20577"/>
        <pc:sldMkLst>
          <pc:docMk/>
          <pc:sldMk cId="3731958235" sldId="265"/>
        </pc:sldMkLst>
        <pc:spChg chg="mod">
          <ac:chgData name="Renee King" userId="9c893915-05a6-465a-b9ff-45e9622486ae" providerId="ADAL" clId="{49695170-ADDB-4A76-8DCF-EB6A976B4367}" dt="2023-11-30T21:03:48.413" v="7" actId="20577"/>
          <ac:spMkLst>
            <pc:docMk/>
            <pc:sldMk cId="3731958235" sldId="265"/>
            <ac:spMk id="3" creationId="{0989A5C8-F4B9-4A54-BDF8-CDD1095C4CD1}"/>
          </ac:spMkLst>
        </pc:spChg>
        <pc:spChg chg="mod">
          <ac:chgData name="Renee King" userId="9c893915-05a6-465a-b9ff-45e9622486ae" providerId="ADAL" clId="{49695170-ADDB-4A76-8DCF-EB6A976B4367}" dt="2023-12-14T01:32:20.286" v="8868" actId="20577"/>
          <ac:spMkLst>
            <pc:docMk/>
            <pc:sldMk cId="3731958235" sldId="265"/>
            <ac:spMk id="4" creationId="{0F6DAD17-AD6B-474C-9795-9B151559AA5B}"/>
          </ac:spMkLst>
        </pc:spChg>
      </pc:sldChg>
      <pc:sldChg chg="modSp del mod modNotesTx">
        <pc:chgData name="Renee King" userId="9c893915-05a6-465a-b9ff-45e9622486ae" providerId="ADAL" clId="{49695170-ADDB-4A76-8DCF-EB6A976B4367}" dt="2023-12-12T14:50:32.109" v="6300" actId="2696"/>
        <pc:sldMkLst>
          <pc:docMk/>
          <pc:sldMk cId="3630694292" sldId="310"/>
        </pc:sldMkLst>
        <pc:spChg chg="mod">
          <ac:chgData name="Renee King" userId="9c893915-05a6-465a-b9ff-45e9622486ae" providerId="ADAL" clId="{49695170-ADDB-4A76-8DCF-EB6A976B4367}" dt="2023-11-30T21:11:29.244" v="9" actId="6549"/>
          <ac:spMkLst>
            <pc:docMk/>
            <pc:sldMk cId="3630694292" sldId="310"/>
            <ac:spMk id="5" creationId="{439B2DEF-32D3-41A1-8833-613E49D17C6E}"/>
          </ac:spMkLst>
        </pc:spChg>
      </pc:sldChg>
      <pc:sldChg chg="add modNotesTx">
        <pc:chgData name="Renee King" userId="9c893915-05a6-465a-b9ff-45e9622486ae" providerId="ADAL" clId="{49695170-ADDB-4A76-8DCF-EB6A976B4367}" dt="2023-12-14T02:01:29.734" v="9181" actId="20577"/>
        <pc:sldMkLst>
          <pc:docMk/>
          <pc:sldMk cId="3643430035" sldId="310"/>
        </pc:sldMkLst>
      </pc:sldChg>
      <pc:sldChg chg="add del ord">
        <pc:chgData name="Renee King" userId="9c893915-05a6-465a-b9ff-45e9622486ae" providerId="ADAL" clId="{49695170-ADDB-4A76-8DCF-EB6A976B4367}" dt="2023-12-12T14:50:46.887" v="6303"/>
        <pc:sldMkLst>
          <pc:docMk/>
          <pc:sldMk cId="4179676670" sldId="434"/>
        </pc:sldMkLst>
      </pc:sldChg>
      <pc:sldChg chg="del modNotesTx">
        <pc:chgData name="Renee King" userId="9c893915-05a6-465a-b9ff-45e9622486ae" providerId="ADAL" clId="{49695170-ADDB-4A76-8DCF-EB6A976B4367}" dt="2023-12-11T21:26:24.228" v="4732" actId="47"/>
        <pc:sldMkLst>
          <pc:docMk/>
          <pc:sldMk cId="3379256603" sldId="435"/>
        </pc:sldMkLst>
      </pc:sldChg>
      <pc:sldChg chg="addSp delSp modSp del mod modNotesTx">
        <pc:chgData name="Renee King" userId="9c893915-05a6-465a-b9ff-45e9622486ae" providerId="ADAL" clId="{49695170-ADDB-4A76-8DCF-EB6A976B4367}" dt="2023-12-06T20:14:08.860" v="1640" actId="2696"/>
        <pc:sldMkLst>
          <pc:docMk/>
          <pc:sldMk cId="472480549" sldId="436"/>
        </pc:sldMkLst>
        <pc:spChg chg="mod">
          <ac:chgData name="Renee King" userId="9c893915-05a6-465a-b9ff-45e9622486ae" providerId="ADAL" clId="{49695170-ADDB-4A76-8DCF-EB6A976B4367}" dt="2023-12-06T20:12:28.715" v="1554" actId="20577"/>
          <ac:spMkLst>
            <pc:docMk/>
            <pc:sldMk cId="472480549" sldId="436"/>
            <ac:spMk id="4" creationId="{311A1AB9-A9C4-CAFF-4BB8-BD8F0E7F3047}"/>
          </ac:spMkLst>
        </pc:spChg>
        <pc:spChg chg="mod">
          <ac:chgData name="Renee King" userId="9c893915-05a6-465a-b9ff-45e9622486ae" providerId="ADAL" clId="{49695170-ADDB-4A76-8DCF-EB6A976B4367}" dt="2023-12-06T20:03:46.528" v="1099" actId="20577"/>
          <ac:spMkLst>
            <pc:docMk/>
            <pc:sldMk cId="472480549" sldId="436"/>
            <ac:spMk id="6" creationId="{A0FED242-B10B-4E26-91DD-58ECA7ED3640}"/>
          </ac:spMkLst>
        </pc:spChg>
        <pc:picChg chg="del">
          <ac:chgData name="Renee King" userId="9c893915-05a6-465a-b9ff-45e9622486ae" providerId="ADAL" clId="{49695170-ADDB-4A76-8DCF-EB6A976B4367}" dt="2023-12-06T20:05:59.752" v="1100" actId="478"/>
          <ac:picMkLst>
            <pc:docMk/>
            <pc:sldMk cId="472480549" sldId="436"/>
            <ac:picMk id="3" creationId="{9FC8E5C5-3607-A45B-7430-C8543B4BBB95}"/>
          </ac:picMkLst>
        </pc:picChg>
        <pc:picChg chg="add mod">
          <ac:chgData name="Renee King" userId="9c893915-05a6-465a-b9ff-45e9622486ae" providerId="ADAL" clId="{49695170-ADDB-4A76-8DCF-EB6A976B4367}" dt="2023-12-06T20:07:34.041" v="1341" actId="208"/>
          <ac:picMkLst>
            <pc:docMk/>
            <pc:sldMk cId="472480549" sldId="436"/>
            <ac:picMk id="5" creationId="{4B5D68A9-F898-BB50-2408-97BB97595161}"/>
          </ac:picMkLst>
        </pc:picChg>
      </pc:sldChg>
      <pc:sldChg chg="modSp add del mod ord modNotesTx">
        <pc:chgData name="Renee King" userId="9c893915-05a6-465a-b9ff-45e9622486ae" providerId="ADAL" clId="{49695170-ADDB-4A76-8DCF-EB6A976B4367}" dt="2023-12-14T01:35:09.426" v="8871" actId="47"/>
        <pc:sldMkLst>
          <pc:docMk/>
          <pc:sldMk cId="776686699" sldId="438"/>
        </pc:sldMkLst>
        <pc:spChg chg="mod">
          <ac:chgData name="Renee King" userId="9c893915-05a6-465a-b9ff-45e9622486ae" providerId="ADAL" clId="{49695170-ADDB-4A76-8DCF-EB6A976B4367}" dt="2023-12-04T21:23:37.533" v="110" actId="20577"/>
          <ac:spMkLst>
            <pc:docMk/>
            <pc:sldMk cId="776686699" sldId="438"/>
            <ac:spMk id="4" creationId="{0F6DAD17-AD6B-474C-9795-9B151559AA5B}"/>
          </ac:spMkLst>
        </pc:spChg>
      </pc:sldChg>
      <pc:sldChg chg="add del">
        <pc:chgData name="Renee King" userId="9c893915-05a6-465a-b9ff-45e9622486ae" providerId="ADAL" clId="{49695170-ADDB-4A76-8DCF-EB6A976B4367}" dt="2023-12-12T14:49:44.780" v="6284" actId="47"/>
        <pc:sldMkLst>
          <pc:docMk/>
          <pc:sldMk cId="223222772" sldId="439"/>
        </pc:sldMkLst>
      </pc:sldChg>
      <pc:sldChg chg="add del">
        <pc:chgData name="Renee King" userId="9c893915-05a6-465a-b9ff-45e9622486ae" providerId="ADAL" clId="{49695170-ADDB-4A76-8DCF-EB6A976B4367}" dt="2023-12-12T14:49:44.780" v="6284" actId="47"/>
        <pc:sldMkLst>
          <pc:docMk/>
          <pc:sldMk cId="3112881194" sldId="441"/>
        </pc:sldMkLst>
      </pc:sldChg>
      <pc:sldChg chg="add del">
        <pc:chgData name="Renee King" userId="9c893915-05a6-465a-b9ff-45e9622486ae" providerId="ADAL" clId="{49695170-ADDB-4A76-8DCF-EB6A976B4367}" dt="2023-12-12T14:49:44.780" v="6284" actId="47"/>
        <pc:sldMkLst>
          <pc:docMk/>
          <pc:sldMk cId="313560617" sldId="442"/>
        </pc:sldMkLst>
      </pc:sldChg>
      <pc:sldChg chg="add del modNotesTx">
        <pc:chgData name="Renee King" userId="9c893915-05a6-465a-b9ff-45e9622486ae" providerId="ADAL" clId="{49695170-ADDB-4A76-8DCF-EB6A976B4367}" dt="2023-12-12T14:49:44.780" v="6284" actId="47"/>
        <pc:sldMkLst>
          <pc:docMk/>
          <pc:sldMk cId="1931535248" sldId="443"/>
        </pc:sldMkLst>
      </pc:sldChg>
      <pc:sldChg chg="add del">
        <pc:chgData name="Renee King" userId="9c893915-05a6-465a-b9ff-45e9622486ae" providerId="ADAL" clId="{49695170-ADDB-4A76-8DCF-EB6A976B4367}" dt="2023-12-12T14:49:44.780" v="6284" actId="47"/>
        <pc:sldMkLst>
          <pc:docMk/>
          <pc:sldMk cId="551758455" sldId="444"/>
        </pc:sldMkLst>
      </pc:sldChg>
      <pc:sldChg chg="addSp delSp modSp del mod">
        <pc:chgData name="Renee King" userId="9c893915-05a6-465a-b9ff-45e9622486ae" providerId="ADAL" clId="{49695170-ADDB-4A76-8DCF-EB6A976B4367}" dt="2023-12-07T21:38:37.551" v="2783" actId="47"/>
        <pc:sldMkLst>
          <pc:docMk/>
          <pc:sldMk cId="1687058474" sldId="445"/>
        </pc:sldMkLst>
        <pc:picChg chg="add mod">
          <ac:chgData name="Renee King" userId="9c893915-05a6-465a-b9ff-45e9622486ae" providerId="ADAL" clId="{49695170-ADDB-4A76-8DCF-EB6A976B4367}" dt="2023-12-04T21:33:19.702" v="271" actId="208"/>
          <ac:picMkLst>
            <pc:docMk/>
            <pc:sldMk cId="1687058474" sldId="445"/>
            <ac:picMk id="3" creationId="{D145BCA4-A3AE-9DC8-1FEE-D45E02E29D34}"/>
          </ac:picMkLst>
        </pc:picChg>
        <pc:picChg chg="del">
          <ac:chgData name="Renee King" userId="9c893915-05a6-465a-b9ff-45e9622486ae" providerId="ADAL" clId="{49695170-ADDB-4A76-8DCF-EB6A976B4367}" dt="2023-12-04T21:33:02.791" v="265" actId="478"/>
          <ac:picMkLst>
            <pc:docMk/>
            <pc:sldMk cId="1687058474" sldId="445"/>
            <ac:picMk id="13" creationId="{8F997102-28FC-4EE6-86A3-184EC61999CF}"/>
          </ac:picMkLst>
        </pc:picChg>
      </pc:sldChg>
      <pc:sldChg chg="add del ord">
        <pc:chgData name="Renee King" userId="9c893915-05a6-465a-b9ff-45e9622486ae" providerId="ADAL" clId="{49695170-ADDB-4A76-8DCF-EB6A976B4367}" dt="2023-12-12T14:49:44.780" v="6284" actId="47"/>
        <pc:sldMkLst>
          <pc:docMk/>
          <pc:sldMk cId="961072297" sldId="446"/>
        </pc:sldMkLst>
      </pc:sldChg>
      <pc:sldChg chg="add del">
        <pc:chgData name="Renee King" userId="9c893915-05a6-465a-b9ff-45e9622486ae" providerId="ADAL" clId="{49695170-ADDB-4A76-8DCF-EB6A976B4367}" dt="2023-12-12T14:49:44.780" v="6284" actId="47"/>
        <pc:sldMkLst>
          <pc:docMk/>
          <pc:sldMk cId="1865624009" sldId="448"/>
        </pc:sldMkLst>
      </pc:sldChg>
      <pc:sldChg chg="add del">
        <pc:chgData name="Renee King" userId="9c893915-05a6-465a-b9ff-45e9622486ae" providerId="ADAL" clId="{49695170-ADDB-4A76-8DCF-EB6A976B4367}" dt="2023-12-12T14:49:44.780" v="6284" actId="47"/>
        <pc:sldMkLst>
          <pc:docMk/>
          <pc:sldMk cId="807040543" sldId="449"/>
        </pc:sldMkLst>
      </pc:sldChg>
      <pc:sldChg chg="add del modNotesTx">
        <pc:chgData name="Renee King" userId="9c893915-05a6-465a-b9ff-45e9622486ae" providerId="ADAL" clId="{49695170-ADDB-4A76-8DCF-EB6A976B4367}" dt="2023-12-12T14:49:44.780" v="6284" actId="47"/>
        <pc:sldMkLst>
          <pc:docMk/>
          <pc:sldMk cId="2575803560" sldId="450"/>
        </pc:sldMkLst>
      </pc:sldChg>
      <pc:sldChg chg="add del">
        <pc:chgData name="Renee King" userId="9c893915-05a6-465a-b9ff-45e9622486ae" providerId="ADAL" clId="{49695170-ADDB-4A76-8DCF-EB6A976B4367}" dt="2023-12-12T14:49:44.780" v="6284" actId="47"/>
        <pc:sldMkLst>
          <pc:docMk/>
          <pc:sldMk cId="936766369" sldId="451"/>
        </pc:sldMkLst>
      </pc:sldChg>
      <pc:sldChg chg="add del">
        <pc:chgData name="Renee King" userId="9c893915-05a6-465a-b9ff-45e9622486ae" providerId="ADAL" clId="{49695170-ADDB-4A76-8DCF-EB6A976B4367}" dt="2023-12-12T14:49:44.780" v="6284" actId="47"/>
        <pc:sldMkLst>
          <pc:docMk/>
          <pc:sldMk cId="2847350838" sldId="452"/>
        </pc:sldMkLst>
      </pc:sldChg>
      <pc:sldChg chg="add del">
        <pc:chgData name="Renee King" userId="9c893915-05a6-465a-b9ff-45e9622486ae" providerId="ADAL" clId="{49695170-ADDB-4A76-8DCF-EB6A976B4367}" dt="2023-12-12T14:49:44.780" v="6284" actId="47"/>
        <pc:sldMkLst>
          <pc:docMk/>
          <pc:sldMk cId="1975989941" sldId="453"/>
        </pc:sldMkLst>
      </pc:sldChg>
      <pc:sldChg chg="add del">
        <pc:chgData name="Renee King" userId="9c893915-05a6-465a-b9ff-45e9622486ae" providerId="ADAL" clId="{49695170-ADDB-4A76-8DCF-EB6A976B4367}" dt="2023-12-12T14:49:44.780" v="6284" actId="47"/>
        <pc:sldMkLst>
          <pc:docMk/>
          <pc:sldMk cId="2384129658" sldId="454"/>
        </pc:sldMkLst>
      </pc:sldChg>
      <pc:sldChg chg="modSp new del mod">
        <pc:chgData name="Renee King" userId="9c893915-05a6-465a-b9ff-45e9622486ae" providerId="ADAL" clId="{49695170-ADDB-4A76-8DCF-EB6A976B4367}" dt="2023-12-04T21:37:51.406" v="433" actId="47"/>
        <pc:sldMkLst>
          <pc:docMk/>
          <pc:sldMk cId="2145812837" sldId="455"/>
        </pc:sldMkLst>
        <pc:spChg chg="mod">
          <ac:chgData name="Renee King" userId="9c893915-05a6-465a-b9ff-45e9622486ae" providerId="ADAL" clId="{49695170-ADDB-4A76-8DCF-EB6A976B4367}" dt="2023-12-04T21:37:36.608" v="431" actId="20577"/>
          <ac:spMkLst>
            <pc:docMk/>
            <pc:sldMk cId="2145812837" sldId="455"/>
            <ac:spMk id="2" creationId="{60B93C31-053F-0215-FBE1-7F7E4A72B52D}"/>
          </ac:spMkLst>
        </pc:spChg>
      </pc:sldChg>
      <pc:sldChg chg="addSp delSp modSp add mod ord modNotesTx">
        <pc:chgData name="Renee King" userId="9c893915-05a6-465a-b9ff-45e9622486ae" providerId="ADAL" clId="{49695170-ADDB-4A76-8DCF-EB6A976B4367}" dt="2023-12-14T02:11:33.116" v="9285" actId="208"/>
        <pc:sldMkLst>
          <pc:docMk/>
          <pc:sldMk cId="3670473578" sldId="456"/>
        </pc:sldMkLst>
        <pc:spChg chg="mod">
          <ac:chgData name="Renee King" userId="9c893915-05a6-465a-b9ff-45e9622486ae" providerId="ADAL" clId="{49695170-ADDB-4A76-8DCF-EB6A976B4367}" dt="2023-12-14T02:04:24.465" v="9203" actId="5793"/>
          <ac:spMkLst>
            <pc:docMk/>
            <pc:sldMk cId="3670473578" sldId="456"/>
            <ac:spMk id="2" creationId="{E7ADA379-E368-49F6-B6D3-35A83339211D}"/>
          </ac:spMkLst>
        </pc:spChg>
        <pc:spChg chg="add mod">
          <ac:chgData name="Renee King" userId="9c893915-05a6-465a-b9ff-45e9622486ae" providerId="ADAL" clId="{49695170-ADDB-4A76-8DCF-EB6A976B4367}" dt="2023-12-14T02:08:16.570" v="9210"/>
          <ac:spMkLst>
            <pc:docMk/>
            <pc:sldMk cId="3670473578" sldId="456"/>
            <ac:spMk id="7" creationId="{BDA3E537-6BA2-E75A-1A2B-03C3708723E6}"/>
          </ac:spMkLst>
        </pc:spChg>
        <pc:spChg chg="add del mod">
          <ac:chgData name="Renee King" userId="9c893915-05a6-465a-b9ff-45e9622486ae" providerId="ADAL" clId="{49695170-ADDB-4A76-8DCF-EB6A976B4367}" dt="2023-12-14T02:11:23.811" v="9282"/>
          <ac:spMkLst>
            <pc:docMk/>
            <pc:sldMk cId="3670473578" sldId="456"/>
            <ac:spMk id="8" creationId="{903562EB-D2D0-8B2C-C1C4-0D5DD0DBA099}"/>
          </ac:spMkLst>
        </pc:spChg>
        <pc:spChg chg="add mod">
          <ac:chgData name="Renee King" userId="9c893915-05a6-465a-b9ff-45e9622486ae" providerId="ADAL" clId="{49695170-ADDB-4A76-8DCF-EB6A976B4367}" dt="2023-12-14T02:10:18.693" v="9279" actId="207"/>
          <ac:spMkLst>
            <pc:docMk/>
            <pc:sldMk cId="3670473578" sldId="456"/>
            <ac:spMk id="9" creationId="{2C2FD9F0-8BFC-8065-CA6B-A1BE0B9B203E}"/>
          </ac:spMkLst>
        </pc:spChg>
        <pc:picChg chg="del">
          <ac:chgData name="Renee King" userId="9c893915-05a6-465a-b9ff-45e9622486ae" providerId="ADAL" clId="{49695170-ADDB-4A76-8DCF-EB6A976B4367}" dt="2023-12-04T21:38:58.661" v="457" actId="478"/>
          <ac:picMkLst>
            <pc:docMk/>
            <pc:sldMk cId="3670473578" sldId="456"/>
            <ac:picMk id="4" creationId="{5A0869FE-A386-4058-90DA-6E3FCBF02E84}"/>
          </ac:picMkLst>
        </pc:picChg>
        <pc:picChg chg="add del mod">
          <ac:chgData name="Renee King" userId="9c893915-05a6-465a-b9ff-45e9622486ae" providerId="ADAL" clId="{49695170-ADDB-4A76-8DCF-EB6A976B4367}" dt="2023-12-14T02:11:23.809" v="9280" actId="478"/>
          <ac:picMkLst>
            <pc:docMk/>
            <pc:sldMk cId="3670473578" sldId="456"/>
            <ac:picMk id="4" creationId="{B4D2725E-927F-1869-281E-B3ECFC13BD82}"/>
          </ac:picMkLst>
        </pc:picChg>
        <pc:picChg chg="add del mod">
          <ac:chgData name="Renee King" userId="9c893915-05a6-465a-b9ff-45e9622486ae" providerId="ADAL" clId="{49695170-ADDB-4A76-8DCF-EB6A976B4367}" dt="2023-12-14T02:07:46.844" v="9208" actId="478"/>
          <ac:picMkLst>
            <pc:docMk/>
            <pc:sldMk cId="3670473578" sldId="456"/>
            <ac:picMk id="6" creationId="{149BCFAA-2BFA-17F7-4CB3-FC2CE8E0BA71}"/>
          </ac:picMkLst>
        </pc:picChg>
        <pc:picChg chg="del">
          <ac:chgData name="Renee King" userId="9c893915-05a6-465a-b9ff-45e9622486ae" providerId="ADAL" clId="{49695170-ADDB-4A76-8DCF-EB6A976B4367}" dt="2023-12-04T21:39:08.341" v="460" actId="478"/>
          <ac:picMkLst>
            <pc:docMk/>
            <pc:sldMk cId="3670473578" sldId="456"/>
            <ac:picMk id="8" creationId="{A87B01CA-14CC-42C5-9E25-E33F24157375}"/>
          </ac:picMkLst>
        </pc:picChg>
        <pc:picChg chg="add mod">
          <ac:chgData name="Renee King" userId="9c893915-05a6-465a-b9ff-45e9622486ae" providerId="ADAL" clId="{49695170-ADDB-4A76-8DCF-EB6A976B4367}" dt="2023-12-14T02:11:33.116" v="9285" actId="208"/>
          <ac:picMkLst>
            <pc:docMk/>
            <pc:sldMk cId="3670473578" sldId="456"/>
            <ac:picMk id="11" creationId="{4FC788EF-A4A2-E5FE-8628-9DD97BD2BF92}"/>
          </ac:picMkLst>
        </pc:picChg>
      </pc:sldChg>
      <pc:sldChg chg="addSp delSp modSp add mod ord modNotesTx">
        <pc:chgData name="Renee King" userId="9c893915-05a6-465a-b9ff-45e9622486ae" providerId="ADAL" clId="{49695170-ADDB-4A76-8DCF-EB6A976B4367}" dt="2023-12-11T21:35:25.880" v="4889"/>
        <pc:sldMkLst>
          <pc:docMk/>
          <pc:sldMk cId="2116611894" sldId="457"/>
        </pc:sldMkLst>
        <pc:picChg chg="add mod">
          <ac:chgData name="Renee King" userId="9c893915-05a6-465a-b9ff-45e9622486ae" providerId="ADAL" clId="{49695170-ADDB-4A76-8DCF-EB6A976B4367}" dt="2023-12-04T21:41:20.156" v="549" actId="1076"/>
          <ac:picMkLst>
            <pc:docMk/>
            <pc:sldMk cId="2116611894" sldId="457"/>
            <ac:picMk id="4" creationId="{A7A680B3-E5D0-36B3-7D9A-35F5054D5F6E}"/>
          </ac:picMkLst>
        </pc:picChg>
        <pc:picChg chg="del">
          <ac:chgData name="Renee King" userId="9c893915-05a6-465a-b9ff-45e9622486ae" providerId="ADAL" clId="{49695170-ADDB-4A76-8DCF-EB6A976B4367}" dt="2023-12-04T21:41:02.333" v="544" actId="478"/>
          <ac:picMkLst>
            <pc:docMk/>
            <pc:sldMk cId="2116611894" sldId="457"/>
            <ac:picMk id="6" creationId="{149BCFAA-2BFA-17F7-4CB3-FC2CE8E0BA71}"/>
          </ac:picMkLst>
        </pc:picChg>
      </pc:sldChg>
      <pc:sldChg chg="addSp delSp modSp add del mod modNotesTx">
        <pc:chgData name="Renee King" userId="9c893915-05a6-465a-b9ff-45e9622486ae" providerId="ADAL" clId="{49695170-ADDB-4A76-8DCF-EB6A976B4367}" dt="2023-12-11T17:01:55.743" v="4659" actId="47"/>
        <pc:sldMkLst>
          <pc:docMk/>
          <pc:sldMk cId="3383670582" sldId="458"/>
        </pc:sldMkLst>
        <pc:spChg chg="mod">
          <ac:chgData name="Renee King" userId="9c893915-05a6-465a-b9ff-45e9622486ae" providerId="ADAL" clId="{49695170-ADDB-4A76-8DCF-EB6A976B4367}" dt="2023-12-04T21:52:31.708" v="790" actId="20577"/>
          <ac:spMkLst>
            <pc:docMk/>
            <pc:sldMk cId="3383670582" sldId="458"/>
            <ac:spMk id="2" creationId="{E7ADA379-E368-49F6-B6D3-35A83339211D}"/>
          </ac:spMkLst>
        </pc:spChg>
        <pc:spChg chg="add mod">
          <ac:chgData name="Renee King" userId="9c893915-05a6-465a-b9ff-45e9622486ae" providerId="ADAL" clId="{49695170-ADDB-4A76-8DCF-EB6A976B4367}" dt="2023-12-07T21:43:36.898" v="3003" actId="20577"/>
          <ac:spMkLst>
            <pc:docMk/>
            <pc:sldMk cId="3383670582" sldId="458"/>
            <ac:spMk id="3" creationId="{4B64E90D-624B-D302-433C-E3CF5353A49E}"/>
          </ac:spMkLst>
        </pc:spChg>
        <pc:picChg chg="del">
          <ac:chgData name="Renee King" userId="9c893915-05a6-465a-b9ff-45e9622486ae" providerId="ADAL" clId="{49695170-ADDB-4A76-8DCF-EB6A976B4367}" dt="2023-12-04T21:52:34.411" v="791" actId="478"/>
          <ac:picMkLst>
            <pc:docMk/>
            <pc:sldMk cId="3383670582" sldId="458"/>
            <ac:picMk id="4" creationId="{A7A680B3-E5D0-36B3-7D9A-35F5054D5F6E}"/>
          </ac:picMkLst>
        </pc:picChg>
      </pc:sldChg>
      <pc:sldChg chg="del">
        <pc:chgData name="Renee King" userId="9c893915-05a6-465a-b9ff-45e9622486ae" providerId="ADAL" clId="{49695170-ADDB-4A76-8DCF-EB6A976B4367}" dt="2023-12-07T21:38:26.372" v="2782" actId="2696"/>
        <pc:sldMkLst>
          <pc:docMk/>
          <pc:sldMk cId="528833972" sldId="459"/>
        </pc:sldMkLst>
      </pc:sldChg>
      <pc:sldChg chg="addSp delSp modSp add mod ord modNotesTx">
        <pc:chgData name="Renee King" userId="9c893915-05a6-465a-b9ff-45e9622486ae" providerId="ADAL" clId="{49695170-ADDB-4A76-8DCF-EB6A976B4367}" dt="2023-12-14T02:21:48.029" v="9428"/>
        <pc:sldMkLst>
          <pc:docMk/>
          <pc:sldMk cId="3463659161" sldId="460"/>
        </pc:sldMkLst>
        <pc:spChg chg="del">
          <ac:chgData name="Renee King" userId="9c893915-05a6-465a-b9ff-45e9622486ae" providerId="ADAL" clId="{49695170-ADDB-4A76-8DCF-EB6A976B4367}" dt="2023-12-07T21:12:21.073" v="1825" actId="478"/>
          <ac:spMkLst>
            <pc:docMk/>
            <pc:sldMk cId="3463659161" sldId="460"/>
            <ac:spMk id="4" creationId="{311A1AB9-A9C4-CAFF-4BB8-BD8F0E7F3047}"/>
          </ac:spMkLst>
        </pc:spChg>
        <pc:spChg chg="mod">
          <ac:chgData name="Renee King" userId="9c893915-05a6-465a-b9ff-45e9622486ae" providerId="ADAL" clId="{49695170-ADDB-4A76-8DCF-EB6A976B4367}" dt="2023-12-07T21:10:46.799" v="1822" actId="20577"/>
          <ac:spMkLst>
            <pc:docMk/>
            <pc:sldMk cId="3463659161" sldId="460"/>
            <ac:spMk id="6" creationId="{A0FED242-B10B-4E26-91DD-58ECA7ED3640}"/>
          </ac:spMkLst>
        </pc:spChg>
        <pc:spChg chg="add mod">
          <ac:chgData name="Renee King" userId="9c893915-05a6-465a-b9ff-45e9622486ae" providerId="ADAL" clId="{49695170-ADDB-4A76-8DCF-EB6A976B4367}" dt="2023-12-07T21:30:51.178" v="2762" actId="20577"/>
          <ac:spMkLst>
            <pc:docMk/>
            <pc:sldMk cId="3463659161" sldId="460"/>
            <ac:spMk id="7" creationId="{4671F5DA-BA9A-D211-451B-C28283455AFB}"/>
          </ac:spMkLst>
        </pc:spChg>
        <pc:picChg chg="del">
          <ac:chgData name="Renee King" userId="9c893915-05a6-465a-b9ff-45e9622486ae" providerId="ADAL" clId="{49695170-ADDB-4A76-8DCF-EB6A976B4367}" dt="2023-12-07T21:12:12.805" v="1823" actId="478"/>
          <ac:picMkLst>
            <pc:docMk/>
            <pc:sldMk cId="3463659161" sldId="460"/>
            <ac:picMk id="3" creationId="{9FC8E5C5-3607-A45B-7430-C8543B4BBB95}"/>
          </ac:picMkLst>
        </pc:picChg>
        <pc:picChg chg="add mod">
          <ac:chgData name="Renee King" userId="9c893915-05a6-465a-b9ff-45e9622486ae" providerId="ADAL" clId="{49695170-ADDB-4A76-8DCF-EB6A976B4367}" dt="2023-12-07T21:12:47.315" v="1830" actId="208"/>
          <ac:picMkLst>
            <pc:docMk/>
            <pc:sldMk cId="3463659161" sldId="460"/>
            <ac:picMk id="5" creationId="{D072DB37-F4D5-372E-7FE7-A1B596214E65}"/>
          </ac:picMkLst>
        </pc:picChg>
      </pc:sldChg>
      <pc:sldChg chg="modSp add mod ord modNotesTx">
        <pc:chgData name="Renee King" userId="9c893915-05a6-465a-b9ff-45e9622486ae" providerId="ADAL" clId="{49695170-ADDB-4A76-8DCF-EB6A976B4367}" dt="2023-12-12T14:51:21.041" v="6305"/>
        <pc:sldMkLst>
          <pc:docMk/>
          <pc:sldMk cId="2756482978" sldId="461"/>
        </pc:sldMkLst>
        <pc:spChg chg="mod">
          <ac:chgData name="Renee King" userId="9c893915-05a6-465a-b9ff-45e9622486ae" providerId="ADAL" clId="{49695170-ADDB-4A76-8DCF-EB6A976B4367}" dt="2023-12-07T21:07:31.472" v="1670" actId="20577"/>
          <ac:spMkLst>
            <pc:docMk/>
            <pc:sldMk cId="2756482978" sldId="461"/>
            <ac:spMk id="2" creationId="{E7ADA379-E368-49F6-B6D3-35A83339211D}"/>
          </ac:spMkLst>
        </pc:spChg>
        <pc:spChg chg="mod">
          <ac:chgData name="Renee King" userId="9c893915-05a6-465a-b9ff-45e9622486ae" providerId="ADAL" clId="{49695170-ADDB-4A76-8DCF-EB6A976B4367}" dt="2023-12-11T20:15:58.780" v="4731" actId="14100"/>
          <ac:spMkLst>
            <pc:docMk/>
            <pc:sldMk cId="2756482978" sldId="461"/>
            <ac:spMk id="4" creationId="{0F6DAD17-AD6B-474C-9795-9B151559AA5B}"/>
          </ac:spMkLst>
        </pc:spChg>
      </pc:sldChg>
      <pc:sldChg chg="addSp modSp add mod modNotesTx">
        <pc:chgData name="Renee King" userId="9c893915-05a6-465a-b9ff-45e9622486ae" providerId="ADAL" clId="{49695170-ADDB-4A76-8DCF-EB6A976B4367}" dt="2023-12-12T13:06:47.763" v="5773" actId="20577"/>
        <pc:sldMkLst>
          <pc:docMk/>
          <pc:sldMk cId="937896160" sldId="462"/>
        </pc:sldMkLst>
        <pc:spChg chg="add mod">
          <ac:chgData name="Renee King" userId="9c893915-05a6-465a-b9ff-45e9622486ae" providerId="ADAL" clId="{49695170-ADDB-4A76-8DCF-EB6A976B4367}" dt="2023-12-12T13:06:47.763" v="5773" actId="20577"/>
          <ac:spMkLst>
            <pc:docMk/>
            <pc:sldMk cId="937896160" sldId="462"/>
            <ac:spMk id="2" creationId="{8A9954DE-B408-CAF1-F53F-E69D5C88CAFE}"/>
          </ac:spMkLst>
        </pc:spChg>
      </pc:sldChg>
      <pc:sldChg chg="addSp delSp modSp add mod ord modNotesTx">
        <pc:chgData name="Renee King" userId="9c893915-05a6-465a-b9ff-45e9622486ae" providerId="ADAL" clId="{49695170-ADDB-4A76-8DCF-EB6A976B4367}" dt="2023-12-14T02:22:03.006" v="9430"/>
        <pc:sldMkLst>
          <pc:docMk/>
          <pc:sldMk cId="917021221" sldId="463"/>
        </pc:sldMkLst>
        <pc:spChg chg="add del mod">
          <ac:chgData name="Renee King" userId="9c893915-05a6-465a-b9ff-45e9622486ae" providerId="ADAL" clId="{49695170-ADDB-4A76-8DCF-EB6A976B4367}" dt="2023-12-07T21:31:45.461" v="2780" actId="478"/>
          <ac:spMkLst>
            <pc:docMk/>
            <pc:sldMk cId="917021221" sldId="463"/>
            <ac:spMk id="4" creationId="{3960C143-4C4D-5D30-A024-04FC1A29DAB3}"/>
          </ac:spMkLst>
        </pc:spChg>
        <pc:spChg chg="add mod">
          <ac:chgData name="Renee King" userId="9c893915-05a6-465a-b9ff-45e9622486ae" providerId="ADAL" clId="{49695170-ADDB-4A76-8DCF-EB6A976B4367}" dt="2023-12-07T21:31:49.239" v="2781"/>
          <ac:spMkLst>
            <pc:docMk/>
            <pc:sldMk cId="917021221" sldId="463"/>
            <ac:spMk id="7" creationId="{A1C6DF9E-D728-4174-E5E4-582539490293}"/>
          </ac:spMkLst>
        </pc:spChg>
        <pc:picChg chg="add mod">
          <ac:chgData name="Renee King" userId="9c893915-05a6-465a-b9ff-45e9622486ae" providerId="ADAL" clId="{49695170-ADDB-4A76-8DCF-EB6A976B4367}" dt="2023-12-07T21:14:38.224" v="1986" actId="208"/>
          <ac:picMkLst>
            <pc:docMk/>
            <pc:sldMk cId="917021221" sldId="463"/>
            <ac:picMk id="3" creationId="{C5A56F76-1059-490F-1F0F-25C28B44EE39}"/>
          </ac:picMkLst>
        </pc:picChg>
        <pc:picChg chg="del">
          <ac:chgData name="Renee King" userId="9c893915-05a6-465a-b9ff-45e9622486ae" providerId="ADAL" clId="{49695170-ADDB-4A76-8DCF-EB6A976B4367}" dt="2023-12-07T21:14:08.879" v="1982" actId="478"/>
          <ac:picMkLst>
            <pc:docMk/>
            <pc:sldMk cId="917021221" sldId="463"/>
            <ac:picMk id="5" creationId="{D072DB37-F4D5-372E-7FE7-A1B596214E65}"/>
          </ac:picMkLst>
        </pc:picChg>
      </pc:sldChg>
      <pc:sldChg chg="addSp delSp modSp add mod modNotesTx">
        <pc:chgData name="Renee King" userId="9c893915-05a6-465a-b9ff-45e9622486ae" providerId="ADAL" clId="{49695170-ADDB-4A76-8DCF-EB6A976B4367}" dt="2023-12-14T02:30:10.540" v="9456" actId="20577"/>
        <pc:sldMkLst>
          <pc:docMk/>
          <pc:sldMk cId="720410202" sldId="464"/>
        </pc:sldMkLst>
        <pc:spChg chg="mod">
          <ac:chgData name="Renee King" userId="9c893915-05a6-465a-b9ff-45e9622486ae" providerId="ADAL" clId="{49695170-ADDB-4A76-8DCF-EB6A976B4367}" dt="2023-12-11T16:58:14.466" v="4414" actId="20577"/>
          <ac:spMkLst>
            <pc:docMk/>
            <pc:sldMk cId="720410202" sldId="464"/>
            <ac:spMk id="6" creationId="{A0FED242-B10B-4E26-91DD-58ECA7ED3640}"/>
          </ac:spMkLst>
        </pc:spChg>
        <pc:spChg chg="add mod">
          <ac:chgData name="Renee King" userId="9c893915-05a6-465a-b9ff-45e9622486ae" providerId="ADAL" clId="{49695170-ADDB-4A76-8DCF-EB6A976B4367}" dt="2023-12-07T21:30:05.609" v="2742" actId="20577"/>
          <ac:spMkLst>
            <pc:docMk/>
            <pc:sldMk cId="720410202" sldId="464"/>
            <ac:spMk id="8" creationId="{838C7010-34CE-338C-B390-3C6DFDB4C419}"/>
          </ac:spMkLst>
        </pc:spChg>
        <pc:picChg chg="del">
          <ac:chgData name="Renee King" userId="9c893915-05a6-465a-b9ff-45e9622486ae" providerId="ADAL" clId="{49695170-ADDB-4A76-8DCF-EB6A976B4367}" dt="2023-12-07T21:17:23.397" v="2271" actId="478"/>
          <ac:picMkLst>
            <pc:docMk/>
            <pc:sldMk cId="720410202" sldId="464"/>
            <ac:picMk id="3" creationId="{C5A56F76-1059-490F-1F0F-25C28B44EE39}"/>
          </ac:picMkLst>
        </pc:picChg>
        <pc:picChg chg="add del mod">
          <ac:chgData name="Renee King" userId="9c893915-05a6-465a-b9ff-45e9622486ae" providerId="ADAL" clId="{49695170-ADDB-4A76-8DCF-EB6A976B4367}" dt="2023-12-07T21:18:47.809" v="2276" actId="478"/>
          <ac:picMkLst>
            <pc:docMk/>
            <pc:sldMk cId="720410202" sldId="464"/>
            <ac:picMk id="4" creationId="{2F3A8C3C-562D-DBB0-BA9D-E1ECE621C236}"/>
          </ac:picMkLst>
        </pc:picChg>
        <pc:picChg chg="add mod">
          <ac:chgData name="Renee King" userId="9c893915-05a6-465a-b9ff-45e9622486ae" providerId="ADAL" clId="{49695170-ADDB-4A76-8DCF-EB6A976B4367}" dt="2023-12-07T21:19:26.751" v="2284" actId="208"/>
          <ac:picMkLst>
            <pc:docMk/>
            <pc:sldMk cId="720410202" sldId="464"/>
            <ac:picMk id="7" creationId="{9724B74A-2142-A248-47AF-2DBE67DC7E42}"/>
          </ac:picMkLst>
        </pc:picChg>
      </pc:sldChg>
      <pc:sldChg chg="addSp modSp add del mod">
        <pc:chgData name="Renee King" userId="9c893915-05a6-465a-b9ff-45e9622486ae" providerId="ADAL" clId="{49695170-ADDB-4A76-8DCF-EB6A976B4367}" dt="2023-12-11T16:57:46.928" v="4407" actId="47"/>
        <pc:sldMkLst>
          <pc:docMk/>
          <pc:sldMk cId="100622087" sldId="465"/>
        </pc:sldMkLst>
        <pc:spChg chg="add mod">
          <ac:chgData name="Renee King" userId="9c893915-05a6-465a-b9ff-45e9622486ae" providerId="ADAL" clId="{49695170-ADDB-4A76-8DCF-EB6A976B4367}" dt="2023-12-07T21:31:20.721" v="2779" actId="20577"/>
          <ac:spMkLst>
            <pc:docMk/>
            <pc:sldMk cId="100622087" sldId="465"/>
            <ac:spMk id="2" creationId="{CD722EE5-589C-D0B9-3344-B69DEA6ED83F}"/>
          </ac:spMkLst>
        </pc:spChg>
      </pc:sldChg>
      <pc:sldChg chg="delSp modSp add del mod">
        <pc:chgData name="Renee King" userId="9c893915-05a6-465a-b9ff-45e9622486ae" providerId="ADAL" clId="{49695170-ADDB-4A76-8DCF-EB6A976B4367}" dt="2023-12-07T21:44:40.132" v="3018" actId="47"/>
        <pc:sldMkLst>
          <pc:docMk/>
          <pc:sldMk cId="1326555419" sldId="466"/>
        </pc:sldMkLst>
        <pc:spChg chg="mod">
          <ac:chgData name="Renee King" userId="9c893915-05a6-465a-b9ff-45e9622486ae" providerId="ADAL" clId="{49695170-ADDB-4A76-8DCF-EB6A976B4367}" dt="2023-12-07T21:44:26.181" v="3016" actId="20577"/>
          <ac:spMkLst>
            <pc:docMk/>
            <pc:sldMk cId="1326555419" sldId="466"/>
            <ac:spMk id="2" creationId="{E7ADA379-E368-49F6-B6D3-35A83339211D}"/>
          </ac:spMkLst>
        </pc:spChg>
        <pc:spChg chg="del mod">
          <ac:chgData name="Renee King" userId="9c893915-05a6-465a-b9ff-45e9622486ae" providerId="ADAL" clId="{49695170-ADDB-4A76-8DCF-EB6A976B4367}" dt="2023-12-07T21:42:38.839" v="2938"/>
          <ac:spMkLst>
            <pc:docMk/>
            <pc:sldMk cId="1326555419" sldId="466"/>
            <ac:spMk id="3" creationId="{4B64E90D-624B-D302-433C-E3CF5353A49E}"/>
          </ac:spMkLst>
        </pc:spChg>
      </pc:sldChg>
      <pc:sldChg chg="delSp modSp add del mod">
        <pc:chgData name="Renee King" userId="9c893915-05a6-465a-b9ff-45e9622486ae" providerId="ADAL" clId="{49695170-ADDB-4A76-8DCF-EB6A976B4367}" dt="2023-12-11T21:34:26.151" v="4839" actId="47"/>
        <pc:sldMkLst>
          <pc:docMk/>
          <pc:sldMk cId="961742793" sldId="467"/>
        </pc:sldMkLst>
        <pc:spChg chg="mod">
          <ac:chgData name="Renee King" userId="9c893915-05a6-465a-b9ff-45e9622486ae" providerId="ADAL" clId="{49695170-ADDB-4A76-8DCF-EB6A976B4367}" dt="2023-12-07T21:44:56.793" v="3043" actId="20577"/>
          <ac:spMkLst>
            <pc:docMk/>
            <pc:sldMk cId="961742793" sldId="467"/>
            <ac:spMk id="2" creationId="{E7ADA379-E368-49F6-B6D3-35A83339211D}"/>
          </ac:spMkLst>
        </pc:spChg>
        <pc:spChg chg="del mod">
          <ac:chgData name="Renee King" userId="9c893915-05a6-465a-b9ff-45e9622486ae" providerId="ADAL" clId="{49695170-ADDB-4A76-8DCF-EB6A976B4367}" dt="2023-12-11T21:32:40.710" v="4758"/>
          <ac:spMkLst>
            <pc:docMk/>
            <pc:sldMk cId="961742793" sldId="467"/>
            <ac:spMk id="3" creationId="{4B64E90D-624B-D302-433C-E3CF5353A49E}"/>
          </ac:spMkLst>
        </pc:spChg>
      </pc:sldChg>
      <pc:sldChg chg="delSp modSp add del mod">
        <pc:chgData name="Renee King" userId="9c893915-05a6-465a-b9ff-45e9622486ae" providerId="ADAL" clId="{49695170-ADDB-4A76-8DCF-EB6A976B4367}" dt="2023-12-11T21:34:25.066" v="4838" actId="47"/>
        <pc:sldMkLst>
          <pc:docMk/>
          <pc:sldMk cId="2862759473" sldId="468"/>
        </pc:sldMkLst>
        <pc:spChg chg="del mod">
          <ac:chgData name="Renee King" userId="9c893915-05a6-465a-b9ff-45e9622486ae" providerId="ADAL" clId="{49695170-ADDB-4A76-8DCF-EB6A976B4367}" dt="2023-12-11T21:34:23.972" v="4837"/>
          <ac:spMkLst>
            <pc:docMk/>
            <pc:sldMk cId="2862759473" sldId="468"/>
            <ac:spMk id="3" creationId="{4B64E90D-624B-D302-433C-E3CF5353A49E}"/>
          </ac:spMkLst>
        </pc:spChg>
      </pc:sldChg>
      <pc:sldChg chg="modSp add del mod">
        <pc:chgData name="Renee King" userId="9c893915-05a6-465a-b9ff-45e9622486ae" providerId="ADAL" clId="{49695170-ADDB-4A76-8DCF-EB6A976B4367}" dt="2023-12-12T14:50:32.109" v="6300" actId="2696"/>
        <pc:sldMkLst>
          <pc:docMk/>
          <pc:sldMk cId="417795283" sldId="469"/>
        </pc:sldMkLst>
        <pc:spChg chg="mod">
          <ac:chgData name="Renee King" userId="9c893915-05a6-465a-b9ff-45e9622486ae" providerId="ADAL" clId="{49695170-ADDB-4A76-8DCF-EB6A976B4367}" dt="2023-12-11T17:03:12.744" v="4730" actId="20577"/>
          <ac:spMkLst>
            <pc:docMk/>
            <pc:sldMk cId="417795283" sldId="469"/>
            <ac:spMk id="2" creationId="{00000000-0000-0000-0000-000000000000}"/>
          </ac:spMkLst>
        </pc:spChg>
      </pc:sldChg>
      <pc:sldChg chg="add">
        <pc:chgData name="Renee King" userId="9c893915-05a6-465a-b9ff-45e9622486ae" providerId="ADAL" clId="{49695170-ADDB-4A76-8DCF-EB6A976B4367}" dt="2023-12-12T14:50:42.338" v="6301"/>
        <pc:sldMkLst>
          <pc:docMk/>
          <pc:sldMk cId="1129774595" sldId="469"/>
        </pc:sldMkLst>
      </pc:sldChg>
      <pc:sldChg chg="addSp delSp modSp add mod modNotesTx">
        <pc:chgData name="Renee King" userId="9c893915-05a6-465a-b9ff-45e9622486ae" providerId="ADAL" clId="{49695170-ADDB-4A76-8DCF-EB6A976B4367}" dt="2023-12-12T13:10:08.350" v="5878" actId="20577"/>
        <pc:sldMkLst>
          <pc:docMk/>
          <pc:sldMk cId="4276080496" sldId="470"/>
        </pc:sldMkLst>
        <pc:spChg chg="add mod">
          <ac:chgData name="Renee King" userId="9c893915-05a6-465a-b9ff-45e9622486ae" providerId="ADAL" clId="{49695170-ADDB-4A76-8DCF-EB6A976B4367}" dt="2023-12-12T13:09:57.304" v="5848" actId="20577"/>
          <ac:spMkLst>
            <pc:docMk/>
            <pc:sldMk cId="4276080496" sldId="470"/>
            <ac:spMk id="2" creationId="{8882870D-4F42-A7FC-73B2-ED07282D8A3D}"/>
          </ac:spMkLst>
        </pc:spChg>
        <pc:spChg chg="del">
          <ac:chgData name="Renee King" userId="9c893915-05a6-465a-b9ff-45e9622486ae" providerId="ADAL" clId="{49695170-ADDB-4A76-8DCF-EB6A976B4367}" dt="2023-12-11T21:29:48.692" v="4736" actId="478"/>
          <ac:spMkLst>
            <pc:docMk/>
            <pc:sldMk cId="4276080496" sldId="470"/>
            <ac:spMk id="4" creationId="{311A1AB9-A9C4-CAFF-4BB8-BD8F0E7F3047}"/>
          </ac:spMkLst>
        </pc:spChg>
        <pc:spChg chg="mod">
          <ac:chgData name="Renee King" userId="9c893915-05a6-465a-b9ff-45e9622486ae" providerId="ADAL" clId="{49695170-ADDB-4A76-8DCF-EB6A976B4367}" dt="2023-12-11T21:29:40.287" v="4734"/>
          <ac:spMkLst>
            <pc:docMk/>
            <pc:sldMk cId="4276080496" sldId="470"/>
            <ac:spMk id="6" creationId="{A0FED242-B10B-4E26-91DD-58ECA7ED3640}"/>
          </ac:spMkLst>
        </pc:spChg>
        <pc:picChg chg="del">
          <ac:chgData name="Renee King" userId="9c893915-05a6-465a-b9ff-45e9622486ae" providerId="ADAL" clId="{49695170-ADDB-4A76-8DCF-EB6A976B4367}" dt="2023-12-11T21:29:44.646" v="4735" actId="478"/>
          <ac:picMkLst>
            <pc:docMk/>
            <pc:sldMk cId="4276080496" sldId="470"/>
            <ac:picMk id="3" creationId="{9FC8E5C5-3607-A45B-7430-C8543B4BBB95}"/>
          </ac:picMkLst>
        </pc:picChg>
        <pc:picChg chg="add del mod">
          <ac:chgData name="Renee King" userId="9c893915-05a6-465a-b9ff-45e9622486ae" providerId="ADAL" clId="{49695170-ADDB-4A76-8DCF-EB6A976B4367}" dt="2023-12-11T21:59:25.556" v="5039" actId="478"/>
          <ac:picMkLst>
            <pc:docMk/>
            <pc:sldMk cId="4276080496" sldId="470"/>
            <ac:picMk id="5" creationId="{C931B0FD-C38C-C987-EF9A-EE7DA96AF434}"/>
          </ac:picMkLst>
        </pc:picChg>
        <pc:picChg chg="add mod">
          <ac:chgData name="Renee King" userId="9c893915-05a6-465a-b9ff-45e9622486ae" providerId="ADAL" clId="{49695170-ADDB-4A76-8DCF-EB6A976B4367}" dt="2023-12-11T21:59:41.239" v="5045" actId="1076"/>
          <ac:picMkLst>
            <pc:docMk/>
            <pc:sldMk cId="4276080496" sldId="470"/>
            <ac:picMk id="8" creationId="{B6E5A452-659F-B409-E510-9671E21078A7}"/>
          </ac:picMkLst>
        </pc:picChg>
      </pc:sldChg>
      <pc:sldChg chg="addSp modSp add mod modNotesTx">
        <pc:chgData name="Renee King" userId="9c893915-05a6-465a-b9ff-45e9622486ae" providerId="ADAL" clId="{49695170-ADDB-4A76-8DCF-EB6A976B4367}" dt="2023-12-12T13:10:52.056" v="5890" actId="20577"/>
        <pc:sldMkLst>
          <pc:docMk/>
          <pc:sldMk cId="3283456549" sldId="471"/>
        </pc:sldMkLst>
        <pc:spChg chg="add mod">
          <ac:chgData name="Renee King" userId="9c893915-05a6-465a-b9ff-45e9622486ae" providerId="ADAL" clId="{49695170-ADDB-4A76-8DCF-EB6A976B4367}" dt="2023-12-12T13:10:52.056" v="5890" actId="20577"/>
          <ac:spMkLst>
            <pc:docMk/>
            <pc:sldMk cId="3283456549" sldId="471"/>
            <ac:spMk id="2" creationId="{800CEAB2-F4EC-B54A-74E0-D3DCE579177B}"/>
          </ac:spMkLst>
        </pc:spChg>
        <pc:spChg chg="mod">
          <ac:chgData name="Renee King" userId="9c893915-05a6-465a-b9ff-45e9622486ae" providerId="ADAL" clId="{49695170-ADDB-4A76-8DCF-EB6A976B4367}" dt="2023-12-11T21:39:10.998" v="4918" actId="27636"/>
          <ac:spMkLst>
            <pc:docMk/>
            <pc:sldMk cId="3283456549" sldId="471"/>
            <ac:spMk id="6" creationId="{A0FED242-B10B-4E26-91DD-58ECA7ED3640}"/>
          </ac:spMkLst>
        </pc:spChg>
        <pc:picChg chg="add mod">
          <ac:chgData name="Renee King" userId="9c893915-05a6-465a-b9ff-45e9622486ae" providerId="ADAL" clId="{49695170-ADDB-4A76-8DCF-EB6A976B4367}" dt="2023-12-11T22:07:11.961" v="5182" actId="208"/>
          <ac:picMkLst>
            <pc:docMk/>
            <pc:sldMk cId="3283456549" sldId="471"/>
            <ac:picMk id="3" creationId="{C26905EC-536C-6B1F-9D84-F16CB6341FC6}"/>
          </ac:picMkLst>
        </pc:picChg>
      </pc:sldChg>
      <pc:sldChg chg="addSp modSp add mod modNotesTx">
        <pc:chgData name="Renee King" userId="9c893915-05a6-465a-b9ff-45e9622486ae" providerId="ADAL" clId="{49695170-ADDB-4A76-8DCF-EB6A976B4367}" dt="2023-12-12T15:39:20.879" v="6945" actId="1076"/>
        <pc:sldMkLst>
          <pc:docMk/>
          <pc:sldMk cId="2791380063" sldId="472"/>
        </pc:sldMkLst>
        <pc:spChg chg="add mod">
          <ac:chgData name="Renee King" userId="9c893915-05a6-465a-b9ff-45e9622486ae" providerId="ADAL" clId="{49695170-ADDB-4A76-8DCF-EB6A976B4367}" dt="2023-12-12T15:39:20.879" v="6945" actId="1076"/>
          <ac:spMkLst>
            <pc:docMk/>
            <pc:sldMk cId="2791380063" sldId="472"/>
            <ac:spMk id="2" creationId="{D6F60CD8-A71F-3539-A45A-A95C3432C0F5}"/>
          </ac:spMkLst>
        </pc:spChg>
        <pc:spChg chg="add">
          <ac:chgData name="Renee King" userId="9c893915-05a6-465a-b9ff-45e9622486ae" providerId="ADAL" clId="{49695170-ADDB-4A76-8DCF-EB6A976B4367}" dt="2023-12-11T21:31:12.621" v="4747" actId="22"/>
          <ac:spMkLst>
            <pc:docMk/>
            <pc:sldMk cId="2791380063" sldId="472"/>
            <ac:spMk id="3" creationId="{05A6AE16-4716-2C56-A3E3-F97B7B90F452}"/>
          </ac:spMkLst>
        </pc:spChg>
        <pc:spChg chg="mod">
          <ac:chgData name="Renee King" userId="9c893915-05a6-465a-b9ff-45e9622486ae" providerId="ADAL" clId="{49695170-ADDB-4A76-8DCF-EB6A976B4367}" dt="2023-12-11T21:41:33.253" v="5014" actId="6549"/>
          <ac:spMkLst>
            <pc:docMk/>
            <pc:sldMk cId="2791380063" sldId="472"/>
            <ac:spMk id="6" creationId="{A0FED242-B10B-4E26-91DD-58ECA7ED3640}"/>
          </ac:spMkLst>
        </pc:spChg>
        <pc:spChg chg="add mod">
          <ac:chgData name="Renee King" userId="9c893915-05a6-465a-b9ff-45e9622486ae" providerId="ADAL" clId="{49695170-ADDB-4A76-8DCF-EB6A976B4367}" dt="2023-12-11T22:11:07.228" v="5376" actId="20577"/>
          <ac:spMkLst>
            <pc:docMk/>
            <pc:sldMk cId="2791380063" sldId="472"/>
            <ac:spMk id="7" creationId="{5858149D-9EBB-3428-1F5B-D6F350F64BDD}"/>
          </ac:spMkLst>
        </pc:spChg>
        <pc:picChg chg="add mod">
          <ac:chgData name="Renee King" userId="9c893915-05a6-465a-b9ff-45e9622486ae" providerId="ADAL" clId="{49695170-ADDB-4A76-8DCF-EB6A976B4367}" dt="2023-12-11T22:09:53.996" v="5188" actId="208"/>
          <ac:picMkLst>
            <pc:docMk/>
            <pc:sldMk cId="2791380063" sldId="472"/>
            <ac:picMk id="5" creationId="{82114900-7DBA-BD2A-8F61-12772A9DD9BA}"/>
          </ac:picMkLst>
        </pc:picChg>
      </pc:sldChg>
      <pc:sldChg chg="addSp modSp add mod modNotesTx">
        <pc:chgData name="Renee King" userId="9c893915-05a6-465a-b9ff-45e9622486ae" providerId="ADAL" clId="{49695170-ADDB-4A76-8DCF-EB6A976B4367}" dt="2023-12-12T13:13:54.388" v="6062" actId="1076"/>
        <pc:sldMkLst>
          <pc:docMk/>
          <pc:sldMk cId="806461645" sldId="473"/>
        </pc:sldMkLst>
        <pc:spChg chg="add mod">
          <ac:chgData name="Renee King" userId="9c893915-05a6-465a-b9ff-45e9622486ae" providerId="ADAL" clId="{49695170-ADDB-4A76-8DCF-EB6A976B4367}" dt="2023-12-12T13:13:54.388" v="6062" actId="1076"/>
          <ac:spMkLst>
            <pc:docMk/>
            <pc:sldMk cId="806461645" sldId="473"/>
            <ac:spMk id="2" creationId="{7FEAD165-7BC0-39F1-C49D-E4FF97CF6118}"/>
          </ac:spMkLst>
        </pc:spChg>
        <pc:spChg chg="add mod">
          <ac:chgData name="Renee King" userId="9c893915-05a6-465a-b9ff-45e9622486ae" providerId="ADAL" clId="{49695170-ADDB-4A76-8DCF-EB6A976B4367}" dt="2023-12-11T22:16:28.931" v="5464" actId="20577"/>
          <ac:spMkLst>
            <pc:docMk/>
            <pc:sldMk cId="806461645" sldId="473"/>
            <ac:spMk id="5" creationId="{581C9683-650C-4F9E-AEAC-3D4EF609D6A1}"/>
          </ac:spMkLst>
        </pc:spChg>
        <pc:spChg chg="mod">
          <ac:chgData name="Renee King" userId="9c893915-05a6-465a-b9ff-45e9622486ae" providerId="ADAL" clId="{49695170-ADDB-4A76-8DCF-EB6A976B4367}" dt="2023-12-11T21:33:27.890" v="4797" actId="20577"/>
          <ac:spMkLst>
            <pc:docMk/>
            <pc:sldMk cId="806461645" sldId="473"/>
            <ac:spMk id="6" creationId="{A0FED242-B10B-4E26-91DD-58ECA7ED3640}"/>
          </ac:spMkLst>
        </pc:spChg>
        <pc:picChg chg="add mod">
          <ac:chgData name="Renee King" userId="9c893915-05a6-465a-b9ff-45e9622486ae" providerId="ADAL" clId="{49695170-ADDB-4A76-8DCF-EB6A976B4367}" dt="2023-12-11T22:16:41.517" v="5465" actId="208"/>
          <ac:picMkLst>
            <pc:docMk/>
            <pc:sldMk cId="806461645" sldId="473"/>
            <ac:picMk id="4" creationId="{16146FB1-3643-E06D-012D-052EF451B56D}"/>
          </ac:picMkLst>
        </pc:picChg>
      </pc:sldChg>
      <pc:sldChg chg="addSp modSp add mod modNotesTx">
        <pc:chgData name="Renee King" userId="9c893915-05a6-465a-b9ff-45e9622486ae" providerId="ADAL" clId="{49695170-ADDB-4A76-8DCF-EB6A976B4367}" dt="2023-12-12T13:17:15.768" v="6177" actId="20577"/>
        <pc:sldMkLst>
          <pc:docMk/>
          <pc:sldMk cId="2967229477" sldId="474"/>
        </pc:sldMkLst>
        <pc:spChg chg="add mod">
          <ac:chgData name="Renee King" userId="9c893915-05a6-465a-b9ff-45e9622486ae" providerId="ADAL" clId="{49695170-ADDB-4A76-8DCF-EB6A976B4367}" dt="2023-12-12T13:17:15.768" v="6177" actId="20577"/>
          <ac:spMkLst>
            <pc:docMk/>
            <pc:sldMk cId="2967229477" sldId="474"/>
            <ac:spMk id="2" creationId="{7083F936-669F-1B18-BCCC-6365959189AC}"/>
          </ac:spMkLst>
        </pc:spChg>
        <pc:spChg chg="mod">
          <ac:chgData name="Renee King" userId="9c893915-05a6-465a-b9ff-45e9622486ae" providerId="ADAL" clId="{49695170-ADDB-4A76-8DCF-EB6A976B4367}" dt="2023-12-11T21:34:02.328" v="4834" actId="20577"/>
          <ac:spMkLst>
            <pc:docMk/>
            <pc:sldMk cId="2967229477" sldId="474"/>
            <ac:spMk id="6" creationId="{A0FED242-B10B-4E26-91DD-58ECA7ED3640}"/>
          </ac:spMkLst>
        </pc:spChg>
        <pc:picChg chg="add mod">
          <ac:chgData name="Renee King" userId="9c893915-05a6-465a-b9ff-45e9622486ae" providerId="ADAL" clId="{49695170-ADDB-4A76-8DCF-EB6A976B4367}" dt="2023-12-11T22:23:46.510" v="5671" actId="208"/>
          <ac:picMkLst>
            <pc:docMk/>
            <pc:sldMk cId="2967229477" sldId="474"/>
            <ac:picMk id="4" creationId="{E96BC25C-AF2D-786F-21B9-162D22DF5A1B}"/>
          </ac:picMkLst>
        </pc:picChg>
      </pc:sldChg>
      <pc:sldChg chg="addSp delSp modSp add mod ord modNotesTx">
        <pc:chgData name="Renee King" userId="9c893915-05a6-465a-b9ff-45e9622486ae" providerId="ADAL" clId="{49695170-ADDB-4A76-8DCF-EB6A976B4367}" dt="2023-12-14T02:19:51.342" v="9426" actId="20577"/>
        <pc:sldMkLst>
          <pc:docMk/>
          <pc:sldMk cId="3235257242" sldId="475"/>
        </pc:sldMkLst>
        <pc:spChg chg="mod">
          <ac:chgData name="Renee King" userId="9c893915-05a6-465a-b9ff-45e9622486ae" providerId="ADAL" clId="{49695170-ADDB-4A76-8DCF-EB6A976B4367}" dt="2023-12-14T02:19:51.342" v="9426" actId="20577"/>
          <ac:spMkLst>
            <pc:docMk/>
            <pc:sldMk cId="3235257242" sldId="475"/>
            <ac:spMk id="3" creationId="{05A6AE16-4716-2C56-A3E3-F97B7B90F452}"/>
          </ac:spMkLst>
        </pc:spChg>
        <pc:spChg chg="add mod">
          <ac:chgData name="Renee King" userId="9c893915-05a6-465a-b9ff-45e9622486ae" providerId="ADAL" clId="{49695170-ADDB-4A76-8DCF-EB6A976B4367}" dt="2023-12-12T13:19:12.582" v="6257" actId="20577"/>
          <ac:spMkLst>
            <pc:docMk/>
            <pc:sldMk cId="3235257242" sldId="475"/>
            <ac:spMk id="4" creationId="{B28F7678-4E8B-395B-45FC-28A5EC674B27}"/>
          </ac:spMkLst>
        </pc:spChg>
        <pc:spChg chg="mod">
          <ac:chgData name="Renee King" userId="9c893915-05a6-465a-b9ff-45e9622486ae" providerId="ADAL" clId="{49695170-ADDB-4A76-8DCF-EB6A976B4367}" dt="2023-12-11T21:34:53.110" v="4885" actId="20577"/>
          <ac:spMkLst>
            <pc:docMk/>
            <pc:sldMk cId="3235257242" sldId="475"/>
            <ac:spMk id="6" creationId="{A0FED242-B10B-4E26-91DD-58ECA7ED3640}"/>
          </ac:spMkLst>
        </pc:spChg>
        <pc:picChg chg="del mod">
          <ac:chgData name="Renee King" userId="9c893915-05a6-465a-b9ff-45e9622486ae" providerId="ADAL" clId="{49695170-ADDB-4A76-8DCF-EB6A976B4367}" dt="2023-12-14T01:38:49.484" v="8872" actId="478"/>
          <ac:picMkLst>
            <pc:docMk/>
            <pc:sldMk cId="3235257242" sldId="475"/>
            <ac:picMk id="2" creationId="{CA040DDD-A254-A50F-E84C-DFE8AD183274}"/>
          </ac:picMkLst>
        </pc:picChg>
        <pc:picChg chg="add mod">
          <ac:chgData name="Renee King" userId="9c893915-05a6-465a-b9ff-45e9622486ae" providerId="ADAL" clId="{49695170-ADDB-4A76-8DCF-EB6A976B4367}" dt="2023-12-14T01:41:17.382" v="8880" actId="1076"/>
          <ac:picMkLst>
            <pc:docMk/>
            <pc:sldMk cId="3235257242" sldId="475"/>
            <ac:picMk id="7" creationId="{7CBDF1E9-716C-1B04-7B36-FD94BEF81E0D}"/>
          </ac:picMkLst>
        </pc:picChg>
      </pc:sldChg>
      <pc:sldChg chg="addSp delSp modSp add mod modNotesTx">
        <pc:chgData name="Renee King" userId="9c893915-05a6-465a-b9ff-45e9622486ae" providerId="ADAL" clId="{49695170-ADDB-4A76-8DCF-EB6A976B4367}" dt="2023-12-12T20:34:36.877" v="8858" actId="20577"/>
        <pc:sldMkLst>
          <pc:docMk/>
          <pc:sldMk cId="874372334" sldId="476"/>
        </pc:sldMkLst>
        <pc:spChg chg="add mod">
          <ac:chgData name="Renee King" userId="9c893915-05a6-465a-b9ff-45e9622486ae" providerId="ADAL" clId="{49695170-ADDB-4A76-8DCF-EB6A976B4367}" dt="2023-12-12T20:33:45.720" v="8851" actId="1076"/>
          <ac:spMkLst>
            <pc:docMk/>
            <pc:sldMk cId="874372334" sldId="476"/>
            <ac:spMk id="2" creationId="{400FAA8A-A2EB-C2B2-FA6D-E771A956E372}"/>
          </ac:spMkLst>
        </pc:spChg>
        <pc:spChg chg="del mod">
          <ac:chgData name="Renee King" userId="9c893915-05a6-465a-b9ff-45e9622486ae" providerId="ADAL" clId="{49695170-ADDB-4A76-8DCF-EB6A976B4367}" dt="2023-12-12T20:33:39.517" v="8850" actId="478"/>
          <ac:spMkLst>
            <pc:docMk/>
            <pc:sldMk cId="874372334" sldId="476"/>
            <ac:spMk id="3" creationId="{05A6AE16-4716-2C56-A3E3-F97B7B90F452}"/>
          </ac:spMkLst>
        </pc:spChg>
        <pc:spChg chg="add mod">
          <ac:chgData name="Renee King" userId="9c893915-05a6-465a-b9ff-45e9622486ae" providerId="ADAL" clId="{49695170-ADDB-4A76-8DCF-EB6A976B4367}" dt="2023-12-12T15:49:16.382" v="7218" actId="20577"/>
          <ac:spMkLst>
            <pc:docMk/>
            <pc:sldMk cId="874372334" sldId="476"/>
            <ac:spMk id="4" creationId="{290A5D41-C3CC-6CBF-3D6B-8BFE35A2C324}"/>
          </ac:spMkLst>
        </pc:spChg>
        <pc:spChg chg="add del mod">
          <ac:chgData name="Renee King" userId="9c893915-05a6-465a-b9ff-45e9622486ae" providerId="ADAL" clId="{49695170-ADDB-4A76-8DCF-EB6A976B4367}" dt="2023-12-12T20:33:28.018" v="8847"/>
          <ac:spMkLst>
            <pc:docMk/>
            <pc:sldMk cId="874372334" sldId="476"/>
            <ac:spMk id="5" creationId="{B36E2EC5-0635-2229-2D07-6144DED86587}"/>
          </ac:spMkLst>
        </pc:spChg>
        <pc:spChg chg="mod">
          <ac:chgData name="Renee King" userId="9c893915-05a6-465a-b9ff-45e9622486ae" providerId="ADAL" clId="{49695170-ADDB-4A76-8DCF-EB6A976B4367}" dt="2023-12-12T20:34:36.877" v="8858" actId="20577"/>
          <ac:spMkLst>
            <pc:docMk/>
            <pc:sldMk cId="874372334" sldId="476"/>
            <ac:spMk id="6" creationId="{A0FED242-B10B-4E26-91DD-58ECA7ED3640}"/>
          </ac:spMkLst>
        </pc:spChg>
      </pc:sldChg>
      <pc:sldChg chg="addSp delSp modSp add mod modNotesTx">
        <pc:chgData name="Renee King" userId="9c893915-05a6-465a-b9ff-45e9622486ae" providerId="ADAL" clId="{49695170-ADDB-4A76-8DCF-EB6A976B4367}" dt="2023-12-14T02:34:09.073" v="9469" actId="20577"/>
        <pc:sldMkLst>
          <pc:docMk/>
          <pc:sldMk cId="1296046596" sldId="477"/>
        </pc:sldMkLst>
        <pc:spChg chg="add mod">
          <ac:chgData name="Renee King" userId="9c893915-05a6-465a-b9ff-45e9622486ae" providerId="ADAL" clId="{49695170-ADDB-4A76-8DCF-EB6A976B4367}" dt="2023-12-12T13:07:10.030" v="5774"/>
          <ac:spMkLst>
            <pc:docMk/>
            <pc:sldMk cId="1296046596" sldId="477"/>
            <ac:spMk id="2" creationId="{66DD7EBD-2D1A-79E4-C025-C9D0904756EB}"/>
          </ac:spMkLst>
        </pc:spChg>
        <pc:spChg chg="del">
          <ac:chgData name="Renee King" userId="9c893915-05a6-465a-b9ff-45e9622486ae" providerId="ADAL" clId="{49695170-ADDB-4A76-8DCF-EB6A976B4367}" dt="2023-12-11T21:47:34.814" v="5018" actId="478"/>
          <ac:spMkLst>
            <pc:docMk/>
            <pc:sldMk cId="1296046596" sldId="477"/>
            <ac:spMk id="4" creationId="{311A1AB9-A9C4-CAFF-4BB8-BD8F0E7F3047}"/>
          </ac:spMkLst>
        </pc:spChg>
        <pc:picChg chg="del">
          <ac:chgData name="Renee King" userId="9c893915-05a6-465a-b9ff-45e9622486ae" providerId="ADAL" clId="{49695170-ADDB-4A76-8DCF-EB6A976B4367}" dt="2023-12-11T21:47:31.453" v="5017" actId="478"/>
          <ac:picMkLst>
            <pc:docMk/>
            <pc:sldMk cId="1296046596" sldId="477"/>
            <ac:picMk id="3" creationId="{9FC8E5C5-3607-A45B-7430-C8543B4BBB95}"/>
          </ac:picMkLst>
        </pc:picChg>
        <pc:picChg chg="add del mod">
          <ac:chgData name="Renee King" userId="9c893915-05a6-465a-b9ff-45e9622486ae" providerId="ADAL" clId="{49695170-ADDB-4A76-8DCF-EB6A976B4367}" dt="2023-12-11T21:50:28.383" v="5023" actId="478"/>
          <ac:picMkLst>
            <pc:docMk/>
            <pc:sldMk cId="1296046596" sldId="477"/>
            <ac:picMk id="5" creationId="{ACB4A0FB-9296-4DB7-ECB5-DC63748281BE}"/>
          </ac:picMkLst>
        </pc:picChg>
        <pc:picChg chg="add del mod">
          <ac:chgData name="Renee King" userId="9c893915-05a6-465a-b9ff-45e9622486ae" providerId="ADAL" clId="{49695170-ADDB-4A76-8DCF-EB6A976B4367}" dt="2023-12-11T21:55:04.415" v="5031" actId="478"/>
          <ac:picMkLst>
            <pc:docMk/>
            <pc:sldMk cId="1296046596" sldId="477"/>
            <ac:picMk id="8" creationId="{9123E970-1653-675D-AA82-5B4F2F45D06C}"/>
          </ac:picMkLst>
        </pc:picChg>
        <pc:picChg chg="add mod">
          <ac:chgData name="Renee King" userId="9c893915-05a6-465a-b9ff-45e9622486ae" providerId="ADAL" clId="{49695170-ADDB-4A76-8DCF-EB6A976B4367}" dt="2023-12-11T21:55:20.195" v="5036" actId="208"/>
          <ac:picMkLst>
            <pc:docMk/>
            <pc:sldMk cId="1296046596" sldId="477"/>
            <ac:picMk id="10" creationId="{58C5CC73-931D-7219-47F1-562CCA9E8B33}"/>
          </ac:picMkLst>
        </pc:picChg>
      </pc:sldChg>
      <pc:sldChg chg="addSp delSp modSp add mod">
        <pc:chgData name="Renee King" userId="9c893915-05a6-465a-b9ff-45e9622486ae" providerId="ADAL" clId="{49695170-ADDB-4A76-8DCF-EB6A976B4367}" dt="2023-12-12T13:10:25.577" v="5879"/>
        <pc:sldMkLst>
          <pc:docMk/>
          <pc:sldMk cId="1850076627" sldId="478"/>
        </pc:sldMkLst>
        <pc:spChg chg="add mod">
          <ac:chgData name="Renee King" userId="9c893915-05a6-465a-b9ff-45e9622486ae" providerId="ADAL" clId="{49695170-ADDB-4A76-8DCF-EB6A976B4367}" dt="2023-12-12T13:10:25.577" v="5879"/>
          <ac:spMkLst>
            <pc:docMk/>
            <pc:sldMk cId="1850076627" sldId="478"/>
            <ac:spMk id="2" creationId="{C8D13D35-700C-5511-C55F-CA67DC0F003F}"/>
          </ac:spMkLst>
        </pc:spChg>
        <pc:picChg chg="add mod">
          <ac:chgData name="Renee King" userId="9c893915-05a6-465a-b9ff-45e9622486ae" providerId="ADAL" clId="{49695170-ADDB-4A76-8DCF-EB6A976B4367}" dt="2023-12-11T22:05:13.203" v="5149" actId="208"/>
          <ac:picMkLst>
            <pc:docMk/>
            <pc:sldMk cId="1850076627" sldId="478"/>
            <ac:picMk id="3" creationId="{429F5B89-EB5E-8AE2-65C8-A161CFECB4B4}"/>
          </ac:picMkLst>
        </pc:picChg>
        <pc:picChg chg="del">
          <ac:chgData name="Renee King" userId="9c893915-05a6-465a-b9ff-45e9622486ae" providerId="ADAL" clId="{49695170-ADDB-4A76-8DCF-EB6A976B4367}" dt="2023-12-11T22:04:58.381" v="5144" actId="478"/>
          <ac:picMkLst>
            <pc:docMk/>
            <pc:sldMk cId="1850076627" sldId="478"/>
            <ac:picMk id="8" creationId="{B6E5A452-659F-B409-E510-9671E21078A7}"/>
          </ac:picMkLst>
        </pc:picChg>
      </pc:sldChg>
      <pc:sldChg chg="addSp delSp modSp add mod">
        <pc:chgData name="Renee King" userId="9c893915-05a6-465a-b9ff-45e9622486ae" providerId="ADAL" clId="{49695170-ADDB-4A76-8DCF-EB6A976B4367}" dt="2023-12-12T13:15:14.550" v="6099" actId="20577"/>
        <pc:sldMkLst>
          <pc:docMk/>
          <pc:sldMk cId="2391693427" sldId="479"/>
        </pc:sldMkLst>
        <pc:spChg chg="add del mod">
          <ac:chgData name="Renee King" userId="9c893915-05a6-465a-b9ff-45e9622486ae" providerId="ADAL" clId="{49695170-ADDB-4A76-8DCF-EB6A976B4367}" dt="2023-12-12T13:14:51.073" v="6069" actId="478"/>
          <ac:spMkLst>
            <pc:docMk/>
            <pc:sldMk cId="2391693427" sldId="479"/>
            <ac:spMk id="2" creationId="{700D4C14-5B9D-C913-C89C-937760E22542}"/>
          </ac:spMkLst>
        </pc:spChg>
        <pc:spChg chg="add mod">
          <ac:chgData name="Renee King" userId="9c893915-05a6-465a-b9ff-45e9622486ae" providerId="ADAL" clId="{49695170-ADDB-4A76-8DCF-EB6A976B4367}" dt="2023-12-12T13:15:14.550" v="6099" actId="20577"/>
          <ac:spMkLst>
            <pc:docMk/>
            <pc:sldMk cId="2391693427" sldId="479"/>
            <ac:spMk id="4" creationId="{6968D407-FD0F-10B8-BBF1-6F4089ED3E90}"/>
          </ac:spMkLst>
        </pc:spChg>
        <pc:spChg chg="del mod">
          <ac:chgData name="Renee King" userId="9c893915-05a6-465a-b9ff-45e9622486ae" providerId="ADAL" clId="{49695170-ADDB-4A76-8DCF-EB6A976B4367}" dt="2023-12-11T22:17:55.544" v="5472" actId="478"/>
          <ac:spMkLst>
            <pc:docMk/>
            <pc:sldMk cId="2391693427" sldId="479"/>
            <ac:spMk id="5" creationId="{581C9683-650C-4F9E-AEAC-3D4EF609D6A1}"/>
          </ac:spMkLst>
        </pc:spChg>
        <pc:spChg chg="add mod">
          <ac:chgData name="Renee King" userId="9c893915-05a6-465a-b9ff-45e9622486ae" providerId="ADAL" clId="{49695170-ADDB-4A76-8DCF-EB6A976B4367}" dt="2023-12-11T22:18:29.274" v="5530" actId="20577"/>
          <ac:spMkLst>
            <pc:docMk/>
            <pc:sldMk cId="2391693427" sldId="479"/>
            <ac:spMk id="8" creationId="{D6BEE5A7-9C01-5691-E64B-31DCFFBFA214}"/>
          </ac:spMkLst>
        </pc:spChg>
        <pc:picChg chg="del">
          <ac:chgData name="Renee King" userId="9c893915-05a6-465a-b9ff-45e9622486ae" providerId="ADAL" clId="{49695170-ADDB-4A76-8DCF-EB6A976B4367}" dt="2023-12-11T22:17:42.720" v="5467" actId="478"/>
          <ac:picMkLst>
            <pc:docMk/>
            <pc:sldMk cId="2391693427" sldId="479"/>
            <ac:picMk id="4" creationId="{16146FB1-3643-E06D-012D-052EF451B56D}"/>
          </ac:picMkLst>
        </pc:picChg>
        <pc:picChg chg="add mod">
          <ac:chgData name="Renee King" userId="9c893915-05a6-465a-b9ff-45e9622486ae" providerId="ADAL" clId="{49695170-ADDB-4A76-8DCF-EB6A976B4367}" dt="2023-12-11T22:17:59.742" v="5473" actId="208"/>
          <ac:picMkLst>
            <pc:docMk/>
            <pc:sldMk cId="2391693427" sldId="479"/>
            <ac:picMk id="7" creationId="{9ED130AC-CF02-CC36-F434-5FBB321C56A3}"/>
          </ac:picMkLst>
        </pc:picChg>
      </pc:sldChg>
      <pc:sldChg chg="modSp add del mod">
        <pc:chgData name="Renee King" userId="9c893915-05a6-465a-b9ff-45e9622486ae" providerId="ADAL" clId="{49695170-ADDB-4A76-8DCF-EB6A976B4367}" dt="2023-12-11T22:21:04.994" v="5626" actId="47"/>
        <pc:sldMkLst>
          <pc:docMk/>
          <pc:sldMk cId="2422500563" sldId="480"/>
        </pc:sldMkLst>
        <pc:spChg chg="mod">
          <ac:chgData name="Renee King" userId="9c893915-05a6-465a-b9ff-45e9622486ae" providerId="ADAL" clId="{49695170-ADDB-4A76-8DCF-EB6A976B4367}" dt="2023-12-11T22:19:09.004" v="5616" actId="20577"/>
          <ac:spMkLst>
            <pc:docMk/>
            <pc:sldMk cId="2422500563" sldId="480"/>
            <ac:spMk id="8" creationId="{D6BEE5A7-9C01-5691-E64B-31DCFFBFA214}"/>
          </ac:spMkLst>
        </pc:spChg>
      </pc:sldChg>
      <pc:sldChg chg="addSp delSp modSp add mod">
        <pc:chgData name="Renee King" userId="9c893915-05a6-465a-b9ff-45e9622486ae" providerId="ADAL" clId="{49695170-ADDB-4A76-8DCF-EB6A976B4367}" dt="2023-12-12T13:15:28.718" v="6100"/>
        <pc:sldMkLst>
          <pc:docMk/>
          <pc:sldMk cId="2317310270" sldId="481"/>
        </pc:sldMkLst>
        <pc:spChg chg="add mod">
          <ac:chgData name="Renee King" userId="9c893915-05a6-465a-b9ff-45e9622486ae" providerId="ADAL" clId="{49695170-ADDB-4A76-8DCF-EB6A976B4367}" dt="2023-12-12T13:15:28.718" v="6100"/>
          <ac:spMkLst>
            <pc:docMk/>
            <pc:sldMk cId="2317310270" sldId="481"/>
            <ac:spMk id="2" creationId="{6ECD36CA-C64D-28A2-C96B-02D1D5F69302}"/>
          </ac:spMkLst>
        </pc:spChg>
        <pc:spChg chg="mod">
          <ac:chgData name="Renee King" userId="9c893915-05a6-465a-b9ff-45e9622486ae" providerId="ADAL" clId="{49695170-ADDB-4A76-8DCF-EB6A976B4367}" dt="2023-12-11T22:22:11.833" v="5666" actId="20577"/>
          <ac:spMkLst>
            <pc:docMk/>
            <pc:sldMk cId="2317310270" sldId="481"/>
            <ac:spMk id="8" creationId="{D6BEE5A7-9C01-5691-E64B-31DCFFBFA214}"/>
          </ac:spMkLst>
        </pc:spChg>
        <pc:picChg chg="add mod">
          <ac:chgData name="Renee King" userId="9c893915-05a6-465a-b9ff-45e9622486ae" providerId="ADAL" clId="{49695170-ADDB-4A76-8DCF-EB6A976B4367}" dt="2023-12-11T22:20:12.268" v="5625" actId="208"/>
          <ac:picMkLst>
            <pc:docMk/>
            <pc:sldMk cId="2317310270" sldId="481"/>
            <ac:picMk id="4" creationId="{D1C59C62-AEBA-87AE-D2C0-AAC28E8EA932}"/>
          </ac:picMkLst>
        </pc:picChg>
        <pc:picChg chg="del">
          <ac:chgData name="Renee King" userId="9c893915-05a6-465a-b9ff-45e9622486ae" providerId="ADAL" clId="{49695170-ADDB-4A76-8DCF-EB6A976B4367}" dt="2023-12-11T22:19:40.929" v="5618" actId="478"/>
          <ac:picMkLst>
            <pc:docMk/>
            <pc:sldMk cId="2317310270" sldId="481"/>
            <ac:picMk id="7" creationId="{9ED130AC-CF02-CC36-F434-5FBB321C56A3}"/>
          </ac:picMkLst>
        </pc:picChg>
      </pc:sldChg>
      <pc:sldChg chg="modSp del mod">
        <pc:chgData name="Renee King" userId="9c893915-05a6-465a-b9ff-45e9622486ae" providerId="ADAL" clId="{49695170-ADDB-4A76-8DCF-EB6A976B4367}" dt="2023-12-12T15:40:16.794" v="6946" actId="47"/>
        <pc:sldMkLst>
          <pc:docMk/>
          <pc:sldMk cId="2619684852" sldId="482"/>
        </pc:sldMkLst>
        <pc:spChg chg="mod">
          <ac:chgData name="Renee King" userId="9c893915-05a6-465a-b9ff-45e9622486ae" providerId="ADAL" clId="{49695170-ADDB-4A76-8DCF-EB6A976B4367}" dt="2023-12-12T15:32:37.014" v="6576" actId="21"/>
          <ac:spMkLst>
            <pc:docMk/>
            <pc:sldMk cId="2619684852" sldId="482"/>
            <ac:spMk id="3" creationId="{05A6AE16-4716-2C56-A3E3-F97B7B90F452}"/>
          </ac:spMkLst>
        </pc:spChg>
      </pc:sldChg>
      <pc:sldChg chg="addSp delSp modSp add mod modNotesTx">
        <pc:chgData name="Renee King" userId="9c893915-05a6-465a-b9ff-45e9622486ae" providerId="ADAL" clId="{49695170-ADDB-4A76-8DCF-EB6A976B4367}" dt="2023-12-12T15:48:07.106" v="7144" actId="20577"/>
        <pc:sldMkLst>
          <pc:docMk/>
          <pc:sldMk cId="441913619" sldId="483"/>
        </pc:sldMkLst>
        <pc:spChg chg="del mod">
          <ac:chgData name="Renee King" userId="9c893915-05a6-465a-b9ff-45e9622486ae" providerId="ADAL" clId="{49695170-ADDB-4A76-8DCF-EB6A976B4367}" dt="2023-12-12T14:46:46.407" v="6261" actId="478"/>
          <ac:spMkLst>
            <pc:docMk/>
            <pc:sldMk cId="441913619" sldId="483"/>
            <ac:spMk id="3" creationId="{05A6AE16-4716-2C56-A3E3-F97B7B90F452}"/>
          </ac:spMkLst>
        </pc:spChg>
        <pc:spChg chg="add del mod">
          <ac:chgData name="Renee King" userId="9c893915-05a6-465a-b9ff-45e9622486ae" providerId="ADAL" clId="{49695170-ADDB-4A76-8DCF-EB6A976B4367}" dt="2023-12-12T14:49:47.216" v="6286" actId="767"/>
          <ac:spMkLst>
            <pc:docMk/>
            <pc:sldMk cId="441913619" sldId="483"/>
            <ac:spMk id="5" creationId="{7DDE9ADA-D896-39B1-76AA-27F23FD4F0DD}"/>
          </ac:spMkLst>
        </pc:spChg>
        <pc:spChg chg="add del mod">
          <ac:chgData name="Renee King" userId="9c893915-05a6-465a-b9ff-45e9622486ae" providerId="ADAL" clId="{49695170-ADDB-4A76-8DCF-EB6A976B4367}" dt="2023-12-12T14:49:37.270" v="6282" actId="767"/>
          <ac:spMkLst>
            <pc:docMk/>
            <pc:sldMk cId="441913619" sldId="483"/>
            <ac:spMk id="7" creationId="{0AA512D1-E6D1-8CD1-279D-42D62414F121}"/>
          </ac:spMkLst>
        </pc:spChg>
        <pc:spChg chg="add mod">
          <ac:chgData name="Renee King" userId="9c893915-05a6-465a-b9ff-45e9622486ae" providerId="ADAL" clId="{49695170-ADDB-4A76-8DCF-EB6A976B4367}" dt="2023-12-12T15:42:37.450" v="7077" actId="20577"/>
          <ac:spMkLst>
            <pc:docMk/>
            <pc:sldMk cId="441913619" sldId="483"/>
            <ac:spMk id="8" creationId="{A1428A0B-4826-8F8F-46B1-7E89B3DC6AD7}"/>
          </ac:spMkLst>
        </pc:spChg>
        <pc:spChg chg="add mod">
          <ac:chgData name="Renee King" userId="9c893915-05a6-465a-b9ff-45e9622486ae" providerId="ADAL" clId="{49695170-ADDB-4A76-8DCF-EB6A976B4367}" dt="2023-12-12T15:48:07.106" v="7144" actId="20577"/>
          <ac:spMkLst>
            <pc:docMk/>
            <pc:sldMk cId="441913619" sldId="483"/>
            <ac:spMk id="13" creationId="{F16E76A4-4CCC-55C0-C2BD-952D0A91628F}"/>
          </ac:spMkLst>
        </pc:spChg>
        <pc:picChg chg="add del mod">
          <ac:chgData name="Renee King" userId="9c893915-05a6-465a-b9ff-45e9622486ae" providerId="ADAL" clId="{49695170-ADDB-4A76-8DCF-EB6A976B4367}" dt="2023-12-12T14:57:06.051" v="6410" actId="478"/>
          <ac:picMkLst>
            <pc:docMk/>
            <pc:sldMk cId="441913619" sldId="483"/>
            <ac:picMk id="4" creationId="{C2F23946-B965-2EE3-5339-DA4688383BEB}"/>
          </ac:picMkLst>
        </pc:picChg>
        <pc:picChg chg="add del mod">
          <ac:chgData name="Renee King" userId="9c893915-05a6-465a-b9ff-45e9622486ae" providerId="ADAL" clId="{49695170-ADDB-4A76-8DCF-EB6A976B4367}" dt="2023-12-12T15:00:08.363" v="6529" actId="478"/>
          <ac:picMkLst>
            <pc:docMk/>
            <pc:sldMk cId="441913619" sldId="483"/>
            <ac:picMk id="10" creationId="{19342DDD-B9DE-D779-DA9A-A3927C72CC71}"/>
          </ac:picMkLst>
        </pc:picChg>
        <pc:picChg chg="add mod">
          <ac:chgData name="Renee King" userId="9c893915-05a6-465a-b9ff-45e9622486ae" providerId="ADAL" clId="{49695170-ADDB-4A76-8DCF-EB6A976B4367}" dt="2023-12-12T15:00:56.086" v="6536" actId="14100"/>
          <ac:picMkLst>
            <pc:docMk/>
            <pc:sldMk cId="441913619" sldId="483"/>
            <ac:picMk id="12" creationId="{265BBF5E-380F-867F-2CC3-5BE333ACDBA6}"/>
          </ac:picMkLst>
        </pc:picChg>
      </pc:sldChg>
      <pc:sldChg chg="modSp mod modNotesTx">
        <pc:chgData name="Renee King" userId="9c893915-05a6-465a-b9ff-45e9622486ae" providerId="ADAL" clId="{49695170-ADDB-4A76-8DCF-EB6A976B4367}" dt="2023-12-14T13:55:56.593" v="9481" actId="6549"/>
        <pc:sldMkLst>
          <pc:docMk/>
          <pc:sldMk cId="3945160733" sldId="485"/>
        </pc:sldMkLst>
        <pc:spChg chg="mod">
          <ac:chgData name="Renee King" userId="9c893915-05a6-465a-b9ff-45e9622486ae" providerId="ADAL" clId="{49695170-ADDB-4A76-8DCF-EB6A976B4367}" dt="2023-12-12T15:38:46.275" v="6943" actId="1076"/>
          <ac:spMkLst>
            <pc:docMk/>
            <pc:sldMk cId="3945160733" sldId="485"/>
            <ac:spMk id="2" creationId="{66DD7EBD-2D1A-79E4-C025-C9D0904756EB}"/>
          </ac:spMkLst>
        </pc:spChg>
      </pc:sldChg>
      <pc:sldChg chg="addSp delSp modSp add mod modNotesTx">
        <pc:chgData name="Renee King" userId="9c893915-05a6-465a-b9ff-45e9622486ae" providerId="ADAL" clId="{49695170-ADDB-4A76-8DCF-EB6A976B4367}" dt="2023-12-12T20:38:31.181" v="8864" actId="20577"/>
        <pc:sldMkLst>
          <pc:docMk/>
          <pc:sldMk cId="3332804116" sldId="486"/>
        </pc:sldMkLst>
        <pc:spChg chg="mod">
          <ac:chgData name="Renee King" userId="9c893915-05a6-465a-b9ff-45e9622486ae" providerId="ADAL" clId="{49695170-ADDB-4A76-8DCF-EB6A976B4367}" dt="2023-12-12T15:02:24.792" v="6557" actId="20577"/>
          <ac:spMkLst>
            <pc:docMk/>
            <pc:sldMk cId="3332804116" sldId="486"/>
            <ac:spMk id="6" creationId="{A0FED242-B10B-4E26-91DD-58ECA7ED3640}"/>
          </ac:spMkLst>
        </pc:spChg>
        <pc:spChg chg="del mod">
          <ac:chgData name="Renee King" userId="9c893915-05a6-465a-b9ff-45e9622486ae" providerId="ADAL" clId="{49695170-ADDB-4A76-8DCF-EB6A976B4367}" dt="2023-12-12T15:02:36.296" v="6561" actId="478"/>
          <ac:spMkLst>
            <pc:docMk/>
            <pc:sldMk cId="3332804116" sldId="486"/>
            <ac:spMk id="8" creationId="{A1428A0B-4826-8F8F-46B1-7E89B3DC6AD7}"/>
          </ac:spMkLst>
        </pc:spChg>
        <pc:spChg chg="add mod">
          <ac:chgData name="Renee King" userId="9c893915-05a6-465a-b9ff-45e9622486ae" providerId="ADAL" clId="{49695170-ADDB-4A76-8DCF-EB6A976B4367}" dt="2023-12-12T15:36:26.722" v="6836" actId="1076"/>
          <ac:spMkLst>
            <pc:docMk/>
            <pc:sldMk cId="3332804116" sldId="486"/>
            <ac:spMk id="10" creationId="{F5025D29-4951-2C74-6153-D1CE0CD5BE79}"/>
          </ac:spMkLst>
        </pc:spChg>
        <pc:spChg chg="add del mod">
          <ac:chgData name="Renee King" userId="9c893915-05a6-465a-b9ff-45e9622486ae" providerId="ADAL" clId="{49695170-ADDB-4A76-8DCF-EB6A976B4367}" dt="2023-12-12T15:48:23.319" v="7145" actId="478"/>
          <ac:spMkLst>
            <pc:docMk/>
            <pc:sldMk cId="3332804116" sldId="486"/>
            <ac:spMk id="14" creationId="{D1A0F625-86E3-BC91-223E-C708598897E9}"/>
          </ac:spMkLst>
        </pc:spChg>
        <pc:spChg chg="add mod">
          <ac:chgData name="Renee King" userId="9c893915-05a6-465a-b9ff-45e9622486ae" providerId="ADAL" clId="{49695170-ADDB-4A76-8DCF-EB6A976B4367}" dt="2023-12-12T15:48:45.236" v="7165" actId="20577"/>
          <ac:spMkLst>
            <pc:docMk/>
            <pc:sldMk cId="3332804116" sldId="486"/>
            <ac:spMk id="15" creationId="{ADA2A704-C978-A97E-08C2-C377BE89A659}"/>
          </ac:spMkLst>
        </pc:spChg>
        <pc:picChg chg="add del mod">
          <ac:chgData name="Renee King" userId="9c893915-05a6-465a-b9ff-45e9622486ae" providerId="ADAL" clId="{49695170-ADDB-4A76-8DCF-EB6A976B4367}" dt="2023-12-12T15:20:37.505" v="6566" actId="478"/>
          <ac:picMkLst>
            <pc:docMk/>
            <pc:sldMk cId="3332804116" sldId="486"/>
            <ac:picMk id="3" creationId="{FE6A3C06-3702-F4A3-5CCE-000EA7716DCF}"/>
          </ac:picMkLst>
        </pc:picChg>
        <pc:picChg chg="add del mod">
          <ac:chgData name="Renee King" userId="9c893915-05a6-465a-b9ff-45e9622486ae" providerId="ADAL" clId="{49695170-ADDB-4A76-8DCF-EB6A976B4367}" dt="2023-12-12T15:31:47.886" v="6570" actId="478"/>
          <ac:picMkLst>
            <pc:docMk/>
            <pc:sldMk cId="3332804116" sldId="486"/>
            <ac:picMk id="5" creationId="{20C9B06C-B3C8-7877-6950-617297CA0AE8}"/>
          </ac:picMkLst>
        </pc:picChg>
        <pc:picChg chg="add del mod">
          <ac:chgData name="Renee King" userId="9c893915-05a6-465a-b9ff-45e9622486ae" providerId="ADAL" clId="{49695170-ADDB-4A76-8DCF-EB6A976B4367}" dt="2023-12-12T15:35:20.152" v="6714" actId="478"/>
          <ac:picMkLst>
            <pc:docMk/>
            <pc:sldMk cId="3332804116" sldId="486"/>
            <ac:picMk id="9" creationId="{C82171DD-FE88-CC7B-11AD-45DF9C9B6ED0}"/>
          </ac:picMkLst>
        </pc:picChg>
        <pc:picChg chg="del">
          <ac:chgData name="Renee King" userId="9c893915-05a6-465a-b9ff-45e9622486ae" providerId="ADAL" clId="{49695170-ADDB-4A76-8DCF-EB6A976B4367}" dt="2023-12-12T15:02:27.888" v="6558" actId="478"/>
          <ac:picMkLst>
            <pc:docMk/>
            <pc:sldMk cId="3332804116" sldId="486"/>
            <ac:picMk id="12" creationId="{265BBF5E-380F-867F-2CC3-5BE333ACDBA6}"/>
          </ac:picMkLst>
        </pc:picChg>
        <pc:picChg chg="add mod">
          <ac:chgData name="Renee King" userId="9c893915-05a6-465a-b9ff-45e9622486ae" providerId="ADAL" clId="{49695170-ADDB-4A76-8DCF-EB6A976B4367}" dt="2023-12-12T15:36:33.843" v="6838" actId="208"/>
          <ac:picMkLst>
            <pc:docMk/>
            <pc:sldMk cId="3332804116" sldId="486"/>
            <ac:picMk id="13" creationId="{E88E8778-69A8-4632-6FB3-907A8E3B9D1D}"/>
          </ac:picMkLst>
        </pc:picChg>
      </pc:sldChg>
      <pc:sldChg chg="addSp delSp modSp add del mod modNotesTx">
        <pc:chgData name="Renee King" userId="9c893915-05a6-465a-b9ff-45e9622486ae" providerId="ADAL" clId="{49695170-ADDB-4A76-8DCF-EB6A976B4367}" dt="2023-12-12T20:34:29.094" v="8852" actId="47"/>
        <pc:sldMkLst>
          <pc:docMk/>
          <pc:sldMk cId="1286679548" sldId="487"/>
        </pc:sldMkLst>
        <pc:spChg chg="mod">
          <ac:chgData name="Renee King" userId="9c893915-05a6-465a-b9ff-45e9622486ae" providerId="ADAL" clId="{49695170-ADDB-4A76-8DCF-EB6A976B4367}" dt="2023-12-12T16:51:10.933" v="8119" actId="14100"/>
          <ac:spMkLst>
            <pc:docMk/>
            <pc:sldMk cId="1286679548" sldId="487"/>
            <ac:spMk id="2" creationId="{400FAA8A-A2EB-C2B2-FA6D-E771A956E372}"/>
          </ac:spMkLst>
        </pc:spChg>
        <pc:spChg chg="mod">
          <ac:chgData name="Renee King" userId="9c893915-05a6-465a-b9ff-45e9622486ae" providerId="ADAL" clId="{49695170-ADDB-4A76-8DCF-EB6A976B4367}" dt="2023-12-12T16:37:50.286" v="7678" actId="20577"/>
          <ac:spMkLst>
            <pc:docMk/>
            <pc:sldMk cId="1286679548" sldId="487"/>
            <ac:spMk id="4" creationId="{290A5D41-C3CC-6CBF-3D6B-8BFE35A2C324}"/>
          </ac:spMkLst>
        </pc:spChg>
        <pc:spChg chg="mod">
          <ac:chgData name="Renee King" userId="9c893915-05a6-465a-b9ff-45e9622486ae" providerId="ADAL" clId="{49695170-ADDB-4A76-8DCF-EB6A976B4367}" dt="2023-12-12T16:37:40.927" v="7663" actId="20577"/>
          <ac:spMkLst>
            <pc:docMk/>
            <pc:sldMk cId="1286679548" sldId="487"/>
            <ac:spMk id="6" creationId="{A0FED242-B10B-4E26-91DD-58ECA7ED3640}"/>
          </ac:spMkLst>
        </pc:spChg>
        <pc:picChg chg="add mod">
          <ac:chgData name="Renee King" userId="9c893915-05a6-465a-b9ff-45e9622486ae" providerId="ADAL" clId="{49695170-ADDB-4A76-8DCF-EB6A976B4367}" dt="2023-12-12T16:50:53.941" v="8116" actId="1076"/>
          <ac:picMkLst>
            <pc:docMk/>
            <pc:sldMk cId="1286679548" sldId="487"/>
            <ac:picMk id="7" creationId="{FAB7FFB0-A451-7879-15B8-C0FF3D8A72F6}"/>
          </ac:picMkLst>
        </pc:picChg>
        <pc:picChg chg="add del mod">
          <ac:chgData name="Renee King" userId="9c893915-05a6-465a-b9ff-45e9622486ae" providerId="ADAL" clId="{49695170-ADDB-4A76-8DCF-EB6A976B4367}" dt="2023-12-12T16:50:50.935" v="8115" actId="478"/>
          <ac:picMkLst>
            <pc:docMk/>
            <pc:sldMk cId="1286679548" sldId="487"/>
            <ac:picMk id="9" creationId="{B36CAC3F-3449-619C-828A-EB89A088BCA6}"/>
          </ac:picMkLst>
        </pc:picChg>
      </pc:sldChg>
      <pc:sldChg chg="addSp delSp modSp add mod modNotesTx">
        <pc:chgData name="Renee King" userId="9c893915-05a6-465a-b9ff-45e9622486ae" providerId="ADAL" clId="{49695170-ADDB-4A76-8DCF-EB6A976B4367}" dt="2023-12-12T20:25:27.579" v="8524" actId="1076"/>
        <pc:sldMkLst>
          <pc:docMk/>
          <pc:sldMk cId="3598338061" sldId="488"/>
        </pc:sldMkLst>
        <pc:spChg chg="mod">
          <ac:chgData name="Renee King" userId="9c893915-05a6-465a-b9ff-45e9622486ae" providerId="ADAL" clId="{49695170-ADDB-4A76-8DCF-EB6A976B4367}" dt="2023-12-12T20:05:21.603" v="8490" actId="20577"/>
          <ac:spMkLst>
            <pc:docMk/>
            <pc:sldMk cId="3598338061" sldId="488"/>
            <ac:spMk id="3" creationId="{05A6AE16-4716-2C56-A3E3-F97B7B90F452}"/>
          </ac:spMkLst>
        </pc:spChg>
        <pc:spChg chg="del">
          <ac:chgData name="Renee King" userId="9c893915-05a6-465a-b9ff-45e9622486ae" providerId="ADAL" clId="{49695170-ADDB-4A76-8DCF-EB6A976B4367}" dt="2023-12-12T20:25:01.379" v="8500" actId="478"/>
          <ac:spMkLst>
            <pc:docMk/>
            <pc:sldMk cId="3598338061" sldId="488"/>
            <ac:spMk id="4" creationId="{B28F7678-4E8B-395B-45FC-28A5EC674B27}"/>
          </ac:spMkLst>
        </pc:spChg>
        <pc:spChg chg="mod">
          <ac:chgData name="Renee King" userId="9c893915-05a6-465a-b9ff-45e9622486ae" providerId="ADAL" clId="{49695170-ADDB-4A76-8DCF-EB6A976B4367}" dt="2023-12-12T19:15:28.114" v="8293" actId="20577"/>
          <ac:spMkLst>
            <pc:docMk/>
            <pc:sldMk cId="3598338061" sldId="488"/>
            <ac:spMk id="6" creationId="{A0FED242-B10B-4E26-91DD-58ECA7ED3640}"/>
          </ac:spMkLst>
        </pc:spChg>
        <pc:spChg chg="add mod">
          <ac:chgData name="Renee King" userId="9c893915-05a6-465a-b9ff-45e9622486ae" providerId="ADAL" clId="{49695170-ADDB-4A76-8DCF-EB6A976B4367}" dt="2023-12-12T20:25:27.579" v="8524" actId="1076"/>
          <ac:spMkLst>
            <pc:docMk/>
            <pc:sldMk cId="3598338061" sldId="488"/>
            <ac:spMk id="10" creationId="{5246F07F-A96B-7196-8564-06A6F534C82A}"/>
          </ac:spMkLst>
        </pc:spChg>
        <pc:picChg chg="del">
          <ac:chgData name="Renee King" userId="9c893915-05a6-465a-b9ff-45e9622486ae" providerId="ADAL" clId="{49695170-ADDB-4A76-8DCF-EB6A976B4367}" dt="2023-12-12T20:02:41.277" v="8302" actId="478"/>
          <ac:picMkLst>
            <pc:docMk/>
            <pc:sldMk cId="3598338061" sldId="488"/>
            <ac:picMk id="2" creationId="{CA040DDD-A254-A50F-E84C-DFE8AD183274}"/>
          </ac:picMkLst>
        </pc:picChg>
        <pc:picChg chg="add del mod">
          <ac:chgData name="Renee King" userId="9c893915-05a6-465a-b9ff-45e9622486ae" providerId="ADAL" clId="{49695170-ADDB-4A76-8DCF-EB6A976B4367}" dt="2023-12-12T20:03:22.912" v="8307" actId="478"/>
          <ac:picMkLst>
            <pc:docMk/>
            <pc:sldMk cId="3598338061" sldId="488"/>
            <ac:picMk id="7" creationId="{0E8079E2-7D0D-31B7-9F99-0EC76A9B0095}"/>
          </ac:picMkLst>
        </pc:picChg>
        <pc:picChg chg="add mod">
          <ac:chgData name="Renee King" userId="9c893915-05a6-465a-b9ff-45e9622486ae" providerId="ADAL" clId="{49695170-ADDB-4A76-8DCF-EB6A976B4367}" dt="2023-12-12T20:03:33.328" v="8310" actId="208"/>
          <ac:picMkLst>
            <pc:docMk/>
            <pc:sldMk cId="3598338061" sldId="488"/>
            <ac:picMk id="9" creationId="{72F42238-1EC4-613D-9284-A0D5CD14A78D}"/>
          </ac:picMkLst>
        </pc:picChg>
      </pc:sldChg>
      <pc:sldChg chg="modSp mod">
        <pc:chgData name="Renee King" userId="9c893915-05a6-465a-b9ff-45e9622486ae" providerId="ADAL" clId="{49695170-ADDB-4A76-8DCF-EB6A976B4367}" dt="2023-12-14T01:50:57.005" v="8945" actId="1076"/>
        <pc:sldMkLst>
          <pc:docMk/>
          <pc:sldMk cId="971659282" sldId="489"/>
        </pc:sldMkLst>
        <pc:spChg chg="mod">
          <ac:chgData name="Renee King" userId="9c893915-05a6-465a-b9ff-45e9622486ae" providerId="ADAL" clId="{49695170-ADDB-4A76-8DCF-EB6A976B4367}" dt="2023-12-14T01:50:57.005" v="8945" actId="1076"/>
          <ac:spMkLst>
            <pc:docMk/>
            <pc:sldMk cId="971659282" sldId="489"/>
            <ac:spMk id="6" creationId="{A0FED242-B10B-4E26-91DD-58ECA7ED3640}"/>
          </ac:spMkLst>
        </pc:spChg>
      </pc:sldChg>
      <pc:sldChg chg="modSp mod">
        <pc:chgData name="Renee King" userId="9c893915-05a6-465a-b9ff-45e9622486ae" providerId="ADAL" clId="{49695170-ADDB-4A76-8DCF-EB6A976B4367}" dt="2023-12-14T02:45:53.125" v="9478" actId="20577"/>
        <pc:sldMkLst>
          <pc:docMk/>
          <pc:sldMk cId="3771487906" sldId="490"/>
        </pc:sldMkLst>
        <pc:spChg chg="mod">
          <ac:chgData name="Renee King" userId="9c893915-05a6-465a-b9ff-45e9622486ae" providerId="ADAL" clId="{49695170-ADDB-4A76-8DCF-EB6A976B4367}" dt="2023-12-14T02:45:53.125" v="9478" actId="20577"/>
          <ac:spMkLst>
            <pc:docMk/>
            <pc:sldMk cId="3771487906" sldId="490"/>
            <ac:spMk id="6" creationId="{A0FED242-B10B-4E26-91DD-58ECA7ED3640}"/>
          </ac:spMkLst>
        </pc:spChg>
      </pc:sldChg>
      <pc:sldChg chg="add">
        <pc:chgData name="Renee King" userId="9c893915-05a6-465a-b9ff-45e9622486ae" providerId="ADAL" clId="{49695170-ADDB-4A76-8DCF-EB6A976B4367}" dt="2023-12-14T02:04:10.236" v="9182" actId="2890"/>
        <pc:sldMkLst>
          <pc:docMk/>
          <pc:sldMk cId="1013434317" sldId="491"/>
        </pc:sldMkLst>
      </pc:sldChg>
      <pc:sldChg chg="addSp delSp modSp add mod ord">
        <pc:chgData name="Renee King" userId="9c893915-05a6-465a-b9ff-45e9622486ae" providerId="ADAL" clId="{49695170-ADDB-4A76-8DCF-EB6A976B4367}" dt="2023-12-14T02:18:34.515" v="9370" actId="208"/>
        <pc:sldMkLst>
          <pc:docMk/>
          <pc:sldMk cId="1377140552" sldId="492"/>
        </pc:sldMkLst>
        <pc:spChg chg="mod">
          <ac:chgData name="Renee King" userId="9c893915-05a6-465a-b9ff-45e9622486ae" providerId="ADAL" clId="{49695170-ADDB-4A76-8DCF-EB6A976B4367}" dt="2023-12-14T02:17:22.716" v="9365" actId="20577"/>
          <ac:spMkLst>
            <pc:docMk/>
            <pc:sldMk cId="1377140552" sldId="492"/>
            <ac:spMk id="3" creationId="{05A6AE16-4716-2C56-A3E3-F97B7B90F452}"/>
          </ac:spMkLst>
        </pc:spChg>
        <pc:picChg chg="add mod">
          <ac:chgData name="Renee King" userId="9c893915-05a6-465a-b9ff-45e9622486ae" providerId="ADAL" clId="{49695170-ADDB-4A76-8DCF-EB6A976B4367}" dt="2023-12-14T02:18:34.515" v="9370" actId="208"/>
          <ac:picMkLst>
            <pc:docMk/>
            <pc:sldMk cId="1377140552" sldId="492"/>
            <ac:picMk id="5" creationId="{FAF7BD3D-BEFF-FA5D-E3FB-0BA729427217}"/>
          </ac:picMkLst>
        </pc:picChg>
        <pc:picChg chg="del">
          <ac:chgData name="Renee King" userId="9c893915-05a6-465a-b9ff-45e9622486ae" providerId="ADAL" clId="{49695170-ADDB-4A76-8DCF-EB6A976B4367}" dt="2023-12-14T02:16:45.578" v="9287" actId="478"/>
          <ac:picMkLst>
            <pc:docMk/>
            <pc:sldMk cId="1377140552" sldId="492"/>
            <ac:picMk id="7" creationId="{7CBDF1E9-716C-1B04-7B36-FD94BEF81E0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213E-55A0-D942-8B07-35DF0D7BC380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8204-9DC6-F747-B52E-F95383972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9812-FB23-4349-9083-A634014472C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D7F4-8612-364C-AE21-34A5B49E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his roundtable provides an opportunity for districts to interact and discuss state reporting topics with other district users and provide feedback to Skyward State Reporting.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cs typeface="Calibri" panose="020F0502020204030204" pitchFamily="34" charset="0"/>
              </a:rPr>
              <a:t>DNEs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cs typeface="Calibri" panose="020F0502020204030204" pitchFamily="34" charset="0"/>
              </a:rPr>
              <a:t>PEER Import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1D7F4-8612-364C-AE21-34A5B49E53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36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A7A5A-3FCC-95D6-2BBB-FC03F8B05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7D4513-10EB-C740-5037-6BD8EE55E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D3904-615A-E2F3-EE5F-F2D377141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 5841682 – Added the Seal of Fine Arts Program Endorsement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/>
              </a:rPr>
              <a:t>PR 5991073 - The FASTER logic has been updated to make a check on the default school and if it is not a valid school based on the FASTER list of valid schools for School Number, then Current Enrollment for the FASTER header will look back to the next enrollment record that has a valid school with Default Entity = Yes and use the address information for that school.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7B316-240E-AB25-8186-582AB7922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1D7F4-8612-364C-AE21-34A5B49E53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11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29E0F-268F-1411-0E6D-C8A901ECB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6D1B99-EF22-FB98-A1F0-CC942123C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E62704-1CB4-CCAF-5E61-34C977EA6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0DE1D-E579-F2B6-53DE-D6820E70B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57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137AB-A8BA-D1CF-E813-A5340AC64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0883FA-CEEC-2617-169C-E3BF94231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1A712A-8BE8-22D7-64B7-3084086B2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76CA2-9E38-489C-7EE7-47687F464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8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C1F25-677E-C3F0-A226-65D3A2BED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C99E8-35F6-6834-916B-D61F3D33B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03A417-3E20-E457-6C36-120475D28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87675-B495-038C-369C-2E2C724F2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52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46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1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D22A-E5EB-5B4C-90C9-E80A6B20BDC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638" y="4302246"/>
            <a:ext cx="6544407" cy="1861161"/>
          </a:xfrm>
        </p:spPr>
        <p:txBody>
          <a:bodyPr anchor="b">
            <a:normAutofit/>
          </a:bodyPr>
          <a:lstStyle>
            <a:lvl1pPr algn="r">
              <a:defRPr sz="5400" spc="-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2414955" y="6031523"/>
            <a:ext cx="9144000" cy="37110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TEXT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36420" y="4583151"/>
            <a:ext cx="0" cy="190685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5992" y="2642000"/>
            <a:ext cx="6544407" cy="1861161"/>
          </a:xfrm>
        </p:spPr>
        <p:txBody>
          <a:bodyPr anchor="b">
            <a:normAutofit/>
          </a:bodyPr>
          <a:lstStyle>
            <a:lvl1pPr algn="r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991" y="4406449"/>
            <a:ext cx="6544407" cy="366273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TEXT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3467190"/>
            <a:ext cx="2031879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5231639"/>
            <a:ext cx="2455627" cy="120261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TEXT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6962" y="836419"/>
            <a:ext cx="5564187" cy="4059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1147737"/>
            <a:ext cx="6544407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2912186"/>
            <a:ext cx="6544407" cy="36627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TEXT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7727" y="364081"/>
            <a:ext cx="4899102" cy="827384"/>
          </a:xfrm>
        </p:spPr>
        <p:txBody>
          <a:bodyPr anchor="b"/>
          <a:lstStyle>
            <a:lvl1pPr algn="l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727" y="957290"/>
            <a:ext cx="4899102" cy="6596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TEXT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906588"/>
            <a:ext cx="12192000" cy="29559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00333" y="364081"/>
            <a:ext cx="2676525" cy="1288181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sz="1200">
                <a:solidFill>
                  <a:schemeClr val="tx1"/>
                </a:solidFill>
              </a:rPr>
              <a:t>bullet point 1</a:t>
            </a:r>
          </a:p>
          <a:p>
            <a:r>
              <a:rPr lang="en-US" sz="1200">
                <a:solidFill>
                  <a:schemeClr val="tx1"/>
                </a:solidFill>
              </a:rPr>
              <a:t>bullet point 2</a:t>
            </a:r>
          </a:p>
          <a:p>
            <a:r>
              <a:rPr lang="en-US" sz="1200" baseline="0">
                <a:solidFill>
                  <a:schemeClr val="tx1"/>
                </a:solidFill>
              </a:rPr>
              <a:t>b</a:t>
            </a:r>
            <a:r>
              <a:rPr lang="en-US" sz="1200">
                <a:solidFill>
                  <a:schemeClr val="tx1"/>
                </a:solidFill>
              </a:rPr>
              <a:t>ullet point</a:t>
            </a:r>
            <a:r>
              <a:rPr lang="en-US" sz="1200" baseline="0">
                <a:solidFill>
                  <a:schemeClr val="tx1"/>
                </a:solidFill>
              </a:rPr>
              <a:t> 3</a:t>
            </a:r>
            <a:r>
              <a:rPr lang="en-US"/>
              <a:t>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5095875"/>
            <a:ext cx="8285163" cy="137160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/>
              <a:t>Text box</a:t>
            </a:r>
            <a:r>
              <a:rPr lang="mr-IN"/>
              <a:t>…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TEXT HERE</a:t>
            </a:r>
          </a:p>
        </p:txBody>
      </p:sp>
    </p:spTree>
    <p:extLst>
      <p:ext uri="{BB962C8B-B14F-4D97-AF65-F5344CB8AC3E}">
        <p14:creationId xmlns:p14="http://schemas.microsoft.com/office/powerpoint/2010/main" val="117818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TEXT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48262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D22A-E5EB-5B4C-90C9-E80A6B20BDC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2" r:id="rId4"/>
    <p:sldLayoutId id="2147483671" r:id="rId5"/>
    <p:sldLayoutId id="2147483673" r:id="rId6"/>
    <p:sldLayoutId id="2147483655" r:id="rId7"/>
    <p:sldLayoutId id="2147483656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18409" y="4621102"/>
            <a:ext cx="7138642" cy="1781530"/>
          </a:xfrm>
        </p:spPr>
        <p:txBody>
          <a:bodyPr>
            <a:normAutofit fontScale="90000"/>
          </a:bodyPr>
          <a:lstStyle/>
          <a:p>
            <a:r>
              <a:rPr lang="en-US" dirty="0"/>
              <a:t>Florida State Reporting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Florida User Group Roundtable 2024-2025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4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E3352F-29CE-48A7-AB11-7D228494052D}"/>
              </a:ext>
            </a:extLst>
          </p:cNvPr>
          <p:cNvSpPr/>
          <p:nvPr/>
        </p:nvSpPr>
        <p:spPr>
          <a:xfrm>
            <a:off x="-133165" y="618657"/>
            <a:ext cx="12446493" cy="878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9A5C8-F4B9-4A54-BDF8-CDD1095C4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081" y="1643850"/>
            <a:ext cx="9144000" cy="4150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2024-2025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DA379-E368-49F6-B6D3-35A83339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066"/>
            <a:ext cx="9144000" cy="878375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0B63B7"/>
                </a:solidFill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DAD17-AD6B-474C-9795-9B151559AA5B}"/>
              </a:ext>
            </a:extLst>
          </p:cNvPr>
          <p:cNvSpPr txBox="1"/>
          <p:nvPr/>
        </p:nvSpPr>
        <p:spPr>
          <a:xfrm>
            <a:off x="2177935" y="2132329"/>
            <a:ext cx="8849957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2024-2025 Updates/Changes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DNE (Do Not Enter) Records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PEER Import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Endorsements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District discussions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195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13A74-13A1-6DBB-24B8-25FF15C7E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FD22B7-B8F3-4131-5630-14BFDB7B45A4}"/>
              </a:ext>
            </a:extLst>
          </p:cNvPr>
          <p:cNvSpPr/>
          <p:nvPr/>
        </p:nvSpPr>
        <p:spPr>
          <a:xfrm>
            <a:off x="-133165" y="618657"/>
            <a:ext cx="12446493" cy="878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FEDC7-094B-BC24-30FA-1AC8BBF8F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081" y="1643850"/>
            <a:ext cx="9144000" cy="4150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2024-2025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AB4F3-4AB3-08BE-08C0-AE8C4374A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066"/>
            <a:ext cx="9144000" cy="87837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B63B7"/>
                </a:solidFill>
              </a:rPr>
              <a:t>Recent Updates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1B43A-40F2-C0FB-AAAF-4DBE7AA1E72D}"/>
              </a:ext>
            </a:extLst>
          </p:cNvPr>
          <p:cNvSpPr txBox="1"/>
          <p:nvPr/>
        </p:nvSpPr>
        <p:spPr>
          <a:xfrm>
            <a:off x="1018986" y="2228671"/>
            <a:ext cx="88499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5841682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Added Seal of Fine Arts Program Endorsement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PR 5991073 -Update logic for FASTER School in Header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 5953134 - The CTE Career Academy Participant field was enabled on the Mass Add Special Programs utility.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 5981953 - The Date Passed logic has been updated to find the earliest passing combination when averaging ACT test scores.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 3711096 - Add limit access to Assessment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 6014735 - Updated logic for District Defined Average/Summation to work across two versions of the same test (using the same State Code and same Subject Codes on each test).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21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10990-4F7D-4D30-AAAD-DB48C7CE7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753A24-576A-1674-6D72-46B65D8AC756}"/>
              </a:ext>
            </a:extLst>
          </p:cNvPr>
          <p:cNvSpPr txBox="1">
            <a:spLocks/>
          </p:cNvSpPr>
          <p:nvPr/>
        </p:nvSpPr>
        <p:spPr>
          <a:xfrm>
            <a:off x="0" y="1611086"/>
            <a:ext cx="3015343" cy="2351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2800" dirty="0"/>
              <a:t>DNE (Do Not Enter) Records</a:t>
            </a:r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58C12-1478-F31E-075E-ED4E146A6BBE}"/>
              </a:ext>
            </a:extLst>
          </p:cNvPr>
          <p:cNvSpPr txBox="1"/>
          <p:nvPr/>
        </p:nvSpPr>
        <p:spPr>
          <a:xfrm>
            <a:off x="3442580" y="655569"/>
            <a:ext cx="6160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 Show students are only sent in Survey 2, 3, and 5 in the Student Demographic, Prior School Status Format, End of Year Status, and Additional Funding Formats. No Show students who are not DNE will be sent in Fed/State Indicator Format as well.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66795-03EE-DA4F-4313-C9E722DC17AC}"/>
              </a:ext>
            </a:extLst>
          </p:cNvPr>
          <p:cNvSpPr txBox="1"/>
          <p:nvPr/>
        </p:nvSpPr>
        <p:spPr>
          <a:xfrm>
            <a:off x="3612333" y="2652665"/>
            <a:ext cx="5884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DNE withdrawal code: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 has not located the student</a:t>
            </a:r>
          </a:p>
          <a:p>
            <a:r>
              <a:rPr lang="en-US" dirty="0"/>
              <a:t>Entry/withdrawal for one day with other withdrawal code: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 to use regular withdrawal code?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 update prior E/W record with appropriate withdrawal code and then remove the DNE record.</a:t>
            </a:r>
          </a:p>
        </p:txBody>
      </p:sp>
    </p:spTree>
    <p:extLst>
      <p:ext uri="{BB962C8B-B14F-4D97-AF65-F5344CB8AC3E}">
        <p14:creationId xmlns:p14="http://schemas.microsoft.com/office/powerpoint/2010/main" val="320575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879A0-CDE7-DCF7-308F-FCA80016D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8AD8941-3E01-DD9C-6AE4-3C72DA2831CC}"/>
              </a:ext>
            </a:extLst>
          </p:cNvPr>
          <p:cNvSpPr txBox="1">
            <a:spLocks/>
          </p:cNvSpPr>
          <p:nvPr/>
        </p:nvSpPr>
        <p:spPr>
          <a:xfrm>
            <a:off x="0" y="1611086"/>
            <a:ext cx="3015343" cy="2351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2800" dirty="0"/>
              <a:t>PEER Import</a:t>
            </a:r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5E446-C3FC-57F1-E2AB-ACF176AF236F}"/>
              </a:ext>
            </a:extLst>
          </p:cNvPr>
          <p:cNvSpPr txBox="1"/>
          <p:nvPr/>
        </p:nvSpPr>
        <p:spPr>
          <a:xfrm>
            <a:off x="3442580" y="655569"/>
            <a:ext cx="6160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Are districts using the </a:t>
            </a:r>
            <a:r>
              <a:rPr lang="en-US" dirty="0" err="1"/>
              <a:t>Skybuild</a:t>
            </a:r>
            <a:r>
              <a:rPr lang="en-US" dirty="0"/>
              <a:t> Import?</a:t>
            </a:r>
          </a:p>
          <a:p>
            <a:r>
              <a:rPr lang="en-US" dirty="0"/>
              <a:t>Issues with process?</a:t>
            </a:r>
          </a:p>
          <a:p>
            <a:r>
              <a:rPr lang="en-US" dirty="0"/>
              <a:t>What could improve the process if not working well</a:t>
            </a:r>
          </a:p>
        </p:txBody>
      </p:sp>
    </p:spTree>
    <p:extLst>
      <p:ext uri="{BB962C8B-B14F-4D97-AF65-F5344CB8AC3E}">
        <p14:creationId xmlns:p14="http://schemas.microsoft.com/office/powerpoint/2010/main" val="215206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2AADF-89A5-4717-1981-6AD5C63B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D488CC-A57A-7C7E-2B01-33762D7FBBD0}"/>
              </a:ext>
            </a:extLst>
          </p:cNvPr>
          <p:cNvSpPr txBox="1">
            <a:spLocks/>
          </p:cNvSpPr>
          <p:nvPr/>
        </p:nvSpPr>
        <p:spPr>
          <a:xfrm>
            <a:off x="0" y="1611086"/>
            <a:ext cx="3015343" cy="2351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2800" dirty="0"/>
              <a:t>Endorsements</a:t>
            </a:r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B0B3E-2A89-0E10-0C5E-B9BA381673FF}"/>
              </a:ext>
            </a:extLst>
          </p:cNvPr>
          <p:cNvSpPr txBox="1"/>
          <p:nvPr/>
        </p:nvSpPr>
        <p:spPr>
          <a:xfrm>
            <a:off x="3683649" y="2793759"/>
            <a:ext cx="6160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Are districts using the Endorsements</a:t>
            </a:r>
          </a:p>
          <a:p>
            <a:r>
              <a:rPr lang="en-US" dirty="0"/>
              <a:t>Issues with process?</a:t>
            </a:r>
          </a:p>
          <a:p>
            <a:r>
              <a:rPr lang="en-US" dirty="0"/>
              <a:t>What could improve the process if not working well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E5000-891E-F77D-293C-60DE10972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39" y="807350"/>
            <a:ext cx="8117091" cy="1471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558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4082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29774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f3073f3-9a20-481c-ba9a-d77d18817a94">
      <UserInfo>
        <DisplayName>Joe Battaglia</DisplayName>
        <AccountId>115</AccountId>
        <AccountType/>
      </UserInfo>
    </SharedWithUsers>
    <lcf76f155ced4ddcb4097134ff3c332f xmlns="42a7207b-7133-445a-a506-606f615b7eeb">
      <Terms xmlns="http://schemas.microsoft.com/office/infopath/2007/PartnerControls"/>
    </lcf76f155ced4ddcb4097134ff3c332f>
    <TaxCatchAll xmlns="3f3073f3-9a20-481c-ba9a-d77d18817a94" xsi:nil="true"/>
    <Comments xmlns="42a7207b-7133-445a-a506-606f615b7eeb" xsi:nil="true"/>
    <hyperlink xmlns="42a7207b-7133-445a-a506-606f615b7eeb">
      <Url xsi:nil="true"/>
      <Description xsi:nil="true"/>
    </hyperlink>
    <DocumentDate xmlns="42a7207b-7133-445a-a506-606f615b7e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5D197E973384187645406A0610E8A" ma:contentTypeVersion="26" ma:contentTypeDescription="Create a new document." ma:contentTypeScope="" ma:versionID="85cedb8cd13522dd50335bc00db4e3b1">
  <xsd:schema xmlns:xsd="http://www.w3.org/2001/XMLSchema" xmlns:xs="http://www.w3.org/2001/XMLSchema" xmlns:p="http://schemas.microsoft.com/office/2006/metadata/properties" xmlns:ns2="42a7207b-7133-445a-a506-606f615b7eeb" xmlns:ns3="3f3073f3-9a20-481c-ba9a-d77d18817a94" targetNamespace="http://schemas.microsoft.com/office/2006/metadata/properties" ma:root="true" ma:fieldsID="1059e14bec0db6f2b7301bb3bfeb90bb" ns2:_="" ns3:_="">
    <xsd:import namespace="42a7207b-7133-445a-a506-606f615b7eeb"/>
    <xsd:import namespace="3f3073f3-9a20-481c-ba9a-d77d18817a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hyperlink" minOccurs="0"/>
                <xsd:element ref="ns2:MediaServiceObjectDetectorVersions" minOccurs="0"/>
                <xsd:element ref="ns2:DocumentDate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7207b-7133-445a-a506-606f615b7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e4826e2-df0f-4cbe-ad54-8f56e580bb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yperlink" ma:index="23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ocumentDate" ma:index="25" nillable="true" ma:displayName="Document Date" ma:format="DateOnly" ma:internalName="DocumentDate">
      <xsd:simpleType>
        <xsd:restriction base="dms:DateTime"/>
      </xsd:simpleType>
    </xsd:element>
    <xsd:element name="Comments" ma:index="26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073f3-9a20-481c-ba9a-d77d18817a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314be9-a611-4754-8114-beeb47761b8a}" ma:internalName="TaxCatchAll" ma:showField="CatchAllData" ma:web="3f3073f3-9a20-481c-ba9a-d77d18817a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589937-285E-458F-A6E3-EB25D144B7F4}">
  <ds:schemaRefs>
    <ds:schemaRef ds:uri="3f3073f3-9a20-481c-ba9a-d77d18817a94"/>
    <ds:schemaRef ds:uri="42a7207b-7133-445a-a506-606f615b7ee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949000-6F41-4353-A46B-250BE57DF8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30A6E7-30D1-48FF-B822-812C254E4D6B}">
  <ds:schemaRefs>
    <ds:schemaRef ds:uri="3f3073f3-9a20-481c-ba9a-d77d18817a94"/>
    <ds:schemaRef ds:uri="42a7207b-7133-445a-a506-606f615b7e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</TotalTime>
  <Words>406</Words>
  <Application>Microsoft Office PowerPoint</Application>
  <PresentationFormat>Widescreen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Open Sans</vt:lpstr>
      <vt:lpstr>Office Theme</vt:lpstr>
      <vt:lpstr>Florida State Reporting </vt:lpstr>
      <vt:lpstr>Agenda</vt:lpstr>
      <vt:lpstr>Recent Updates</vt:lpstr>
      <vt:lpstr>PowerPoint Presentation</vt:lpstr>
      <vt:lpstr>PowerPoint Presentation</vt:lpstr>
      <vt:lpstr>PowerPoint Presentation</vt:lpstr>
      <vt:lpstr>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Foua Khang</dc:creator>
  <cp:lastModifiedBy>Renee King</cp:lastModifiedBy>
  <cp:revision>125</cp:revision>
  <dcterms:created xsi:type="dcterms:W3CDTF">2017-04-06T16:25:10Z</dcterms:created>
  <dcterms:modified xsi:type="dcterms:W3CDTF">2025-01-23T19:19:43Z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0x0101005815D197E973384187645406A0610E8A</vt:lpwstr>
  </property>
  <property fmtid="{D5CDD505-2E9C-101B-9397-08002B2CF9AE}" pid="3" name="MediaServiceImageTags">
    <vt:lpwstr/>
  </property>
</Properties>
</file>