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7" r:id="rId5"/>
    <p:sldId id="265" r:id="rId6"/>
    <p:sldId id="467" r:id="rId7"/>
    <p:sldId id="474" r:id="rId8"/>
    <p:sldId id="494" r:id="rId9"/>
    <p:sldId id="495" r:id="rId10"/>
    <p:sldId id="496" r:id="rId11"/>
    <p:sldId id="497" r:id="rId12"/>
    <p:sldId id="498" r:id="rId13"/>
    <p:sldId id="499" r:id="rId14"/>
    <p:sldId id="500" r:id="rId15"/>
    <p:sldId id="501" r:id="rId16"/>
    <p:sldId id="502" r:id="rId17"/>
    <p:sldId id="503" r:id="rId18"/>
    <p:sldId id="466" r:id="rId19"/>
    <p:sldId id="264" r:id="rId20"/>
    <p:sldId id="4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C5183-0A99-4969-A01D-E523AA9E0CD1}" v="2" dt="2025-12-07T19:53:56.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King" userId="S::reneek@skyward.com::9c893915-05a6-465a-b9ff-45e9622486ae" providerId="AD" clId="Web-{3B7742E7-7AFC-F298-43D2-20F81B01BA2A}"/>
    <pc:docChg chg="addSld delSld modSld">
      <pc:chgData name="Renee King" userId="S::reneek@skyward.com::9c893915-05a6-465a-b9ff-45e9622486ae" providerId="AD" clId="Web-{3B7742E7-7AFC-F298-43D2-20F81B01BA2A}" dt="2025-12-04T22:13:31.304" v="645" actId="20577"/>
      <pc:docMkLst>
        <pc:docMk/>
      </pc:docMkLst>
      <pc:sldChg chg="modSp">
        <pc:chgData name="Renee King" userId="S::reneek@skyward.com::9c893915-05a6-465a-b9ff-45e9622486ae" providerId="AD" clId="Web-{3B7742E7-7AFC-F298-43D2-20F81B01BA2A}" dt="2025-12-04T21:07:35.644" v="21" actId="20577"/>
        <pc:sldMkLst>
          <pc:docMk/>
          <pc:sldMk cId="3731958235" sldId="265"/>
        </pc:sldMkLst>
        <pc:spChg chg="mod">
          <ac:chgData name="Renee King" userId="S::reneek@skyward.com::9c893915-05a6-465a-b9ff-45e9622486ae" providerId="AD" clId="Web-{3B7742E7-7AFC-F298-43D2-20F81B01BA2A}" dt="2025-12-04T21:07:35.644" v="21" actId="20577"/>
          <ac:spMkLst>
            <pc:docMk/>
            <pc:sldMk cId="3731958235" sldId="265"/>
            <ac:spMk id="4" creationId="{0F6DAD17-AD6B-474C-9795-9B151559AA5B}"/>
          </ac:spMkLst>
        </pc:spChg>
      </pc:sldChg>
      <pc:sldChg chg="modSp">
        <pc:chgData name="Renee King" userId="S::reneek@skyward.com::9c893915-05a6-465a-b9ff-45e9622486ae" providerId="AD" clId="Web-{3B7742E7-7AFC-F298-43D2-20F81B01BA2A}" dt="2025-12-04T22:13:31.304" v="645" actId="20577"/>
        <pc:sldMkLst>
          <pc:docMk/>
          <pc:sldMk cId="1552103083" sldId="466"/>
        </pc:sldMkLst>
        <pc:spChg chg="mod">
          <ac:chgData name="Renee King" userId="S::reneek@skyward.com::9c893915-05a6-465a-b9ff-45e9622486ae" providerId="AD" clId="Web-{3B7742E7-7AFC-F298-43D2-20F81B01BA2A}" dt="2025-12-04T22:13:31.304" v="645" actId="20577"/>
          <ac:spMkLst>
            <pc:docMk/>
            <pc:sldMk cId="1552103083" sldId="466"/>
            <ac:spMk id="4" creationId="{0F6DAD17-AD6B-474C-9795-9B151559AA5B}"/>
          </ac:spMkLst>
        </pc:spChg>
      </pc:sldChg>
      <pc:sldChg chg="modSp">
        <pc:chgData name="Renee King" userId="S::reneek@skyward.com::9c893915-05a6-465a-b9ff-45e9622486ae" providerId="AD" clId="Web-{3B7742E7-7AFC-F298-43D2-20F81B01BA2A}" dt="2025-12-04T21:41:07.669" v="282" actId="20577"/>
        <pc:sldMkLst>
          <pc:docMk/>
          <pc:sldMk cId="599526579" sldId="467"/>
        </pc:sldMkLst>
        <pc:spChg chg="mod">
          <ac:chgData name="Renee King" userId="S::reneek@skyward.com::9c893915-05a6-465a-b9ff-45e9622486ae" providerId="AD" clId="Web-{3B7742E7-7AFC-F298-43D2-20F81B01BA2A}" dt="2025-12-04T21:41:07.669" v="282" actId="20577"/>
          <ac:spMkLst>
            <pc:docMk/>
            <pc:sldMk cId="599526579" sldId="467"/>
            <ac:spMk id="4" creationId="{68850E98-866E-D8FF-7966-BDB78C6E1539}"/>
          </ac:spMkLst>
        </pc:spChg>
      </pc:sldChg>
      <pc:sldChg chg="addSp delSp modSp">
        <pc:chgData name="Renee King" userId="S::reneek@skyward.com::9c893915-05a6-465a-b9ff-45e9622486ae" providerId="AD" clId="Web-{3B7742E7-7AFC-F298-43D2-20F81B01BA2A}" dt="2025-12-04T21:26:10.172" v="131" actId="20577"/>
        <pc:sldMkLst>
          <pc:docMk/>
          <pc:sldMk cId="2911914997" sldId="474"/>
        </pc:sldMkLst>
        <pc:spChg chg="mod">
          <ac:chgData name="Renee King" userId="S::reneek@skyward.com::9c893915-05a6-465a-b9ff-45e9622486ae" providerId="AD" clId="Web-{3B7742E7-7AFC-F298-43D2-20F81B01BA2A}" dt="2025-12-04T21:26:10.172" v="131" actId="20577"/>
          <ac:spMkLst>
            <pc:docMk/>
            <pc:sldMk cId="2911914997" sldId="474"/>
            <ac:spMk id="2" creationId="{667FC933-1AED-77DA-3D23-93278B512EF0}"/>
          </ac:spMkLst>
        </pc:spChg>
        <pc:spChg chg="mod">
          <ac:chgData name="Renee King" userId="S::reneek@skyward.com::9c893915-05a6-465a-b9ff-45e9622486ae" providerId="AD" clId="Web-{3B7742E7-7AFC-F298-43D2-20F81B01BA2A}" dt="2025-12-04T21:20:25.438" v="50" actId="20577"/>
          <ac:spMkLst>
            <pc:docMk/>
            <pc:sldMk cId="2911914997" sldId="474"/>
            <ac:spMk id="6" creationId="{4C134CD9-FB5C-EF1C-9920-D1FB37B0F98F}"/>
          </ac:spMkLst>
        </pc:spChg>
        <pc:spChg chg="mod">
          <ac:chgData name="Renee King" userId="S::reneek@skyward.com::9c893915-05a6-465a-b9ff-45e9622486ae" providerId="AD" clId="Web-{3B7742E7-7AFC-F298-43D2-20F81B01BA2A}" dt="2025-12-04T21:25:14.188" v="98" actId="20577"/>
          <ac:spMkLst>
            <pc:docMk/>
            <pc:sldMk cId="2911914997" sldId="474"/>
            <ac:spMk id="7" creationId="{91A995D7-1DE3-8610-3789-304B31B4CD83}"/>
          </ac:spMkLst>
        </pc:spChg>
        <pc:picChg chg="add mod">
          <ac:chgData name="Renee King" userId="S::reneek@skyward.com::9c893915-05a6-465a-b9ff-45e9622486ae" providerId="AD" clId="Web-{3B7742E7-7AFC-F298-43D2-20F81B01BA2A}" dt="2025-12-04T21:24:33.625" v="76"/>
          <ac:picMkLst>
            <pc:docMk/>
            <pc:sldMk cId="2911914997" sldId="474"/>
            <ac:picMk id="4" creationId="{4AF9CDBC-7026-04D6-BBE7-90AF24184635}"/>
          </ac:picMkLst>
        </pc:picChg>
      </pc:sldChg>
      <pc:sldChg chg="addSp delSp modSp add replId">
        <pc:chgData name="Renee King" userId="S::reneek@skyward.com::9c893915-05a6-465a-b9ff-45e9622486ae" providerId="AD" clId="Web-{3B7742E7-7AFC-F298-43D2-20F81B01BA2A}" dt="2025-12-04T21:34:19.904" v="205" actId="20577"/>
        <pc:sldMkLst>
          <pc:docMk/>
          <pc:sldMk cId="72279244" sldId="494"/>
        </pc:sldMkLst>
        <pc:spChg chg="mod">
          <ac:chgData name="Renee King" userId="S::reneek@skyward.com::9c893915-05a6-465a-b9ff-45e9622486ae" providerId="AD" clId="Web-{3B7742E7-7AFC-F298-43D2-20F81B01BA2A}" dt="2025-12-04T21:34:19.904" v="205" actId="20577"/>
          <ac:spMkLst>
            <pc:docMk/>
            <pc:sldMk cId="72279244" sldId="494"/>
            <ac:spMk id="7" creationId="{A2FF9967-2454-BC9C-AAF4-F51DDD74436A}"/>
          </ac:spMkLst>
        </pc:spChg>
        <pc:picChg chg="add mod">
          <ac:chgData name="Renee King" userId="S::reneek@skyward.com::9c893915-05a6-465a-b9ff-45e9622486ae" providerId="AD" clId="Web-{3B7742E7-7AFC-F298-43D2-20F81B01BA2A}" dt="2025-12-04T21:29:22.811" v="173" actId="1076"/>
          <ac:picMkLst>
            <pc:docMk/>
            <pc:sldMk cId="72279244" sldId="494"/>
            <ac:picMk id="5" creationId="{72DF94F3-E24C-0359-DB1A-B5D65E6069C8}"/>
          </ac:picMkLst>
        </pc:picChg>
        <pc:picChg chg="add mod">
          <ac:chgData name="Renee King" userId="S::reneek@skyward.com::9c893915-05a6-465a-b9ff-45e9622486ae" providerId="AD" clId="Web-{3B7742E7-7AFC-F298-43D2-20F81B01BA2A}" dt="2025-12-04T21:33:07.170" v="202"/>
          <ac:picMkLst>
            <pc:docMk/>
            <pc:sldMk cId="72279244" sldId="494"/>
            <ac:picMk id="9" creationId="{1A133C19-0B44-B558-2B88-9A893F9F9816}"/>
          </ac:picMkLst>
        </pc:picChg>
      </pc:sldChg>
      <pc:sldChg chg="addSp delSp modSp add replId">
        <pc:chgData name="Renee King" userId="S::reneek@skyward.com::9c893915-05a6-465a-b9ff-45e9622486ae" providerId="AD" clId="Web-{3B7742E7-7AFC-F298-43D2-20F81B01BA2A}" dt="2025-12-04T21:39:12.435" v="273" actId="1076"/>
        <pc:sldMkLst>
          <pc:docMk/>
          <pc:sldMk cId="1745590457" sldId="495"/>
        </pc:sldMkLst>
        <pc:spChg chg="mod">
          <ac:chgData name="Renee King" userId="S::reneek@skyward.com::9c893915-05a6-465a-b9ff-45e9622486ae" providerId="AD" clId="Web-{3B7742E7-7AFC-F298-43D2-20F81B01BA2A}" dt="2025-12-04T21:39:12.435" v="273" actId="1076"/>
          <ac:spMkLst>
            <pc:docMk/>
            <pc:sldMk cId="1745590457" sldId="495"/>
            <ac:spMk id="2" creationId="{43957A55-2DEE-851B-9345-D323AE855207}"/>
          </ac:spMkLst>
        </pc:spChg>
        <pc:spChg chg="mod">
          <ac:chgData name="Renee King" userId="S::reneek@skyward.com::9c893915-05a6-465a-b9ff-45e9622486ae" providerId="AD" clId="Web-{3B7742E7-7AFC-F298-43D2-20F81B01BA2A}" dt="2025-12-04T21:38:29.185" v="260" actId="20577"/>
          <ac:spMkLst>
            <pc:docMk/>
            <pc:sldMk cId="1745590457" sldId="495"/>
            <ac:spMk id="7" creationId="{4FD5A606-B625-C300-3EB0-879A03B588D9}"/>
          </ac:spMkLst>
        </pc:spChg>
        <pc:picChg chg="add mod">
          <ac:chgData name="Renee King" userId="S::reneek@skyward.com::9c893915-05a6-465a-b9ff-45e9622486ae" providerId="AD" clId="Web-{3B7742E7-7AFC-F298-43D2-20F81B01BA2A}" dt="2025-12-04T21:38:46.638" v="263" actId="1076"/>
          <ac:picMkLst>
            <pc:docMk/>
            <pc:sldMk cId="1745590457" sldId="495"/>
            <ac:picMk id="3" creationId="{2183AD15-B3D8-DBE8-9849-1B119D825428}"/>
          </ac:picMkLst>
        </pc:picChg>
        <pc:picChg chg="add mod">
          <ac:chgData name="Renee King" userId="S::reneek@skyward.com::9c893915-05a6-465a-b9ff-45e9622486ae" providerId="AD" clId="Web-{3B7742E7-7AFC-F298-43D2-20F81B01BA2A}" dt="2025-12-04T21:38:39.872" v="262" actId="1076"/>
          <ac:picMkLst>
            <pc:docMk/>
            <pc:sldMk cId="1745590457" sldId="495"/>
            <ac:picMk id="4" creationId="{7B2E5E51-C40F-783C-F0E0-759306827DFE}"/>
          </ac:picMkLst>
        </pc:picChg>
      </pc:sldChg>
      <pc:sldChg chg="addSp delSp modSp add replId">
        <pc:chgData name="Renee King" userId="S::reneek@skyward.com::9c893915-05a6-465a-b9ff-45e9622486ae" providerId="AD" clId="Web-{3B7742E7-7AFC-F298-43D2-20F81B01BA2A}" dt="2025-12-04T21:46:39.246" v="420"/>
        <pc:sldMkLst>
          <pc:docMk/>
          <pc:sldMk cId="1025380755" sldId="496"/>
        </pc:sldMkLst>
        <pc:spChg chg="mod">
          <ac:chgData name="Renee King" userId="S::reneek@skyward.com::9c893915-05a6-465a-b9ff-45e9622486ae" providerId="AD" clId="Web-{3B7742E7-7AFC-F298-43D2-20F81B01BA2A}" dt="2025-12-04T21:45:19.090" v="351" actId="20577"/>
          <ac:spMkLst>
            <pc:docMk/>
            <pc:sldMk cId="1025380755" sldId="496"/>
            <ac:spMk id="2" creationId="{8B15B66D-F00E-0D7C-263C-E13148C06D46}"/>
          </ac:spMkLst>
        </pc:spChg>
        <pc:spChg chg="mod">
          <ac:chgData name="Renee King" userId="S::reneek@skyward.com::9c893915-05a6-465a-b9ff-45e9622486ae" providerId="AD" clId="Web-{3B7742E7-7AFC-F298-43D2-20F81B01BA2A}" dt="2025-12-04T21:41:16.544" v="287" actId="20577"/>
          <ac:spMkLst>
            <pc:docMk/>
            <pc:sldMk cId="1025380755" sldId="496"/>
            <ac:spMk id="6" creationId="{7917C076-22FA-C3A2-A6B3-B40E550A40ED}"/>
          </ac:spMkLst>
        </pc:spChg>
        <pc:spChg chg="mod">
          <ac:chgData name="Renee King" userId="S::reneek@skyward.com::9c893915-05a6-465a-b9ff-45e9622486ae" providerId="AD" clId="Web-{3B7742E7-7AFC-F298-43D2-20F81B01BA2A}" dt="2025-12-04T21:46:35.918" v="419" actId="20577"/>
          <ac:spMkLst>
            <pc:docMk/>
            <pc:sldMk cId="1025380755" sldId="496"/>
            <ac:spMk id="7" creationId="{955E3626-A19B-A933-2145-5973C3920ECD}"/>
          </ac:spMkLst>
        </pc:spChg>
        <pc:picChg chg="add mod">
          <ac:chgData name="Renee King" userId="S::reneek@skyward.com::9c893915-05a6-465a-b9ff-45e9622486ae" providerId="AD" clId="Web-{3B7742E7-7AFC-F298-43D2-20F81B01BA2A}" dt="2025-12-04T21:46:39.246" v="420"/>
          <ac:picMkLst>
            <pc:docMk/>
            <pc:sldMk cId="1025380755" sldId="496"/>
            <ac:picMk id="5" creationId="{20B90964-A150-9D50-4097-9A4201FE276B}"/>
          </ac:picMkLst>
        </pc:picChg>
      </pc:sldChg>
      <pc:sldChg chg="addSp delSp modSp add replId">
        <pc:chgData name="Renee King" userId="S::reneek@skyward.com::9c893915-05a6-465a-b9ff-45e9622486ae" providerId="AD" clId="Web-{3B7742E7-7AFC-F298-43D2-20F81B01BA2A}" dt="2025-12-04T21:51:37.229" v="505" actId="1076"/>
        <pc:sldMkLst>
          <pc:docMk/>
          <pc:sldMk cId="2263056014" sldId="497"/>
        </pc:sldMkLst>
        <pc:spChg chg="mod">
          <ac:chgData name="Renee King" userId="S::reneek@skyward.com::9c893915-05a6-465a-b9ff-45e9622486ae" providerId="AD" clId="Web-{3B7742E7-7AFC-F298-43D2-20F81B01BA2A}" dt="2025-12-04T21:50:06.886" v="495" actId="20577"/>
          <ac:spMkLst>
            <pc:docMk/>
            <pc:sldMk cId="2263056014" sldId="497"/>
            <ac:spMk id="7" creationId="{8C7A1FCA-8652-3286-0D44-CBD30D20D4A6}"/>
          </ac:spMkLst>
        </pc:spChg>
        <pc:picChg chg="add mod">
          <ac:chgData name="Renee King" userId="S::reneek@skyward.com::9c893915-05a6-465a-b9ff-45e9622486ae" providerId="AD" clId="Web-{3B7742E7-7AFC-F298-43D2-20F81B01BA2A}" dt="2025-12-04T21:51:37.229" v="505" actId="1076"/>
          <ac:picMkLst>
            <pc:docMk/>
            <pc:sldMk cId="2263056014" sldId="497"/>
            <ac:picMk id="4" creationId="{D832EC7B-94CB-7E8B-572D-94EDEA187E3F}"/>
          </ac:picMkLst>
        </pc:picChg>
      </pc:sldChg>
      <pc:sldChg chg="addSp delSp modSp add replId">
        <pc:chgData name="Renee King" userId="S::reneek@skyward.com::9c893915-05a6-465a-b9ff-45e9622486ae" providerId="AD" clId="Web-{3B7742E7-7AFC-F298-43D2-20F81B01BA2A}" dt="2025-12-04T22:04:05.868" v="610" actId="20577"/>
        <pc:sldMkLst>
          <pc:docMk/>
          <pc:sldMk cId="4184338551" sldId="498"/>
        </pc:sldMkLst>
        <pc:spChg chg="mod">
          <ac:chgData name="Renee King" userId="S::reneek@skyward.com::9c893915-05a6-465a-b9ff-45e9622486ae" providerId="AD" clId="Web-{3B7742E7-7AFC-F298-43D2-20F81B01BA2A}" dt="2025-12-04T22:04:05.868" v="610" actId="20577"/>
          <ac:spMkLst>
            <pc:docMk/>
            <pc:sldMk cId="4184338551" sldId="498"/>
            <ac:spMk id="2" creationId="{8BD807B8-7B72-8A0F-7FCB-5AD48FED9380}"/>
          </ac:spMkLst>
        </pc:spChg>
        <pc:spChg chg="mod">
          <ac:chgData name="Renee King" userId="S::reneek@skyward.com::9c893915-05a6-465a-b9ff-45e9622486ae" providerId="AD" clId="Web-{3B7742E7-7AFC-F298-43D2-20F81B01BA2A}" dt="2025-12-04T22:03:22.946" v="582" actId="20577"/>
          <ac:spMkLst>
            <pc:docMk/>
            <pc:sldMk cId="4184338551" sldId="498"/>
            <ac:spMk id="7" creationId="{77ACCC79-256F-AAB8-1D4D-BC48A3048263}"/>
          </ac:spMkLst>
        </pc:spChg>
        <pc:picChg chg="add mod">
          <ac:chgData name="Renee King" userId="S::reneek@skyward.com::9c893915-05a6-465a-b9ff-45e9622486ae" providerId="AD" clId="Web-{3B7742E7-7AFC-F298-43D2-20F81B01BA2A}" dt="2025-12-04T22:03:28.680" v="585" actId="1076"/>
          <ac:picMkLst>
            <pc:docMk/>
            <pc:sldMk cId="4184338551" sldId="498"/>
            <ac:picMk id="3" creationId="{93ECFA8B-7CF4-8010-1F1D-20D5AC3E3285}"/>
          </ac:picMkLst>
        </pc:picChg>
        <pc:picChg chg="add mod">
          <ac:chgData name="Renee King" userId="S::reneek@skyward.com::9c893915-05a6-465a-b9ff-45e9622486ae" providerId="AD" clId="Web-{3B7742E7-7AFC-F298-43D2-20F81B01BA2A}" dt="2025-12-04T22:03:26.852" v="584"/>
          <ac:picMkLst>
            <pc:docMk/>
            <pc:sldMk cId="4184338551" sldId="498"/>
            <ac:picMk id="8" creationId="{DC60AE8A-F1A1-77CE-B36D-0F0FA70BF327}"/>
          </ac:picMkLst>
        </pc:picChg>
      </pc:sldChg>
    </pc:docChg>
  </pc:docChgLst>
  <pc:docChgLst>
    <pc:chgData name="Renee King" userId="9c893915-05a6-465a-b9ff-45e9622486ae" providerId="ADAL" clId="{7FB0DA54-A085-47F6-8361-605547AC28EF}"/>
    <pc:docChg chg="custSel addSld modSld">
      <pc:chgData name="Renee King" userId="9c893915-05a6-465a-b9ff-45e9622486ae" providerId="ADAL" clId="{7FB0DA54-A085-47F6-8361-605547AC28EF}" dt="2025-12-07T19:56:00.102" v="690" actId="20577"/>
      <pc:docMkLst>
        <pc:docMk/>
      </pc:docMkLst>
      <pc:sldChg chg="modSp mod">
        <pc:chgData name="Renee King" userId="9c893915-05a6-465a-b9ff-45e9622486ae" providerId="ADAL" clId="{7FB0DA54-A085-47F6-8361-605547AC28EF}" dt="2025-12-07T19:56:00.102" v="690" actId="20577"/>
        <pc:sldMkLst>
          <pc:docMk/>
          <pc:sldMk cId="1552103083" sldId="466"/>
        </pc:sldMkLst>
        <pc:spChg chg="mod">
          <ac:chgData name="Renee King" userId="9c893915-05a6-465a-b9ff-45e9622486ae" providerId="ADAL" clId="{7FB0DA54-A085-47F6-8361-605547AC28EF}" dt="2025-12-07T19:56:00.102" v="690" actId="20577"/>
          <ac:spMkLst>
            <pc:docMk/>
            <pc:sldMk cId="1552103083" sldId="466"/>
            <ac:spMk id="4" creationId="{0F6DAD17-AD6B-474C-9795-9B151559AA5B}"/>
          </ac:spMkLst>
        </pc:spChg>
      </pc:sldChg>
      <pc:sldChg chg="addSp delSp modSp add mod">
        <pc:chgData name="Renee King" userId="9c893915-05a6-465a-b9ff-45e9622486ae" providerId="ADAL" clId="{7FB0DA54-A085-47F6-8361-605547AC28EF}" dt="2025-12-07T19:47:39.435" v="253" actId="255"/>
        <pc:sldMkLst>
          <pc:docMk/>
          <pc:sldMk cId="2242222754" sldId="499"/>
        </pc:sldMkLst>
        <pc:spChg chg="mod">
          <ac:chgData name="Renee King" userId="9c893915-05a6-465a-b9ff-45e9622486ae" providerId="ADAL" clId="{7FB0DA54-A085-47F6-8361-605547AC28EF}" dt="2025-12-07T19:47:39.435" v="253" actId="255"/>
          <ac:spMkLst>
            <pc:docMk/>
            <pc:sldMk cId="2242222754" sldId="499"/>
            <ac:spMk id="6" creationId="{8948570C-50EE-A9C8-6E29-82F9BE974308}"/>
          </ac:spMkLst>
        </pc:spChg>
        <pc:spChg chg="mod">
          <ac:chgData name="Renee King" userId="9c893915-05a6-465a-b9ff-45e9622486ae" providerId="ADAL" clId="{7FB0DA54-A085-47F6-8361-605547AC28EF}" dt="2025-12-07T19:44:27.329" v="123" actId="20577"/>
          <ac:spMkLst>
            <pc:docMk/>
            <pc:sldMk cId="2242222754" sldId="499"/>
            <ac:spMk id="7" creationId="{363AB3E4-5321-DAA2-881A-C3F8D6822A76}"/>
          </ac:spMkLst>
        </pc:spChg>
        <pc:picChg chg="del">
          <ac:chgData name="Renee King" userId="9c893915-05a6-465a-b9ff-45e9622486ae" providerId="ADAL" clId="{7FB0DA54-A085-47F6-8361-605547AC28EF}" dt="2025-12-07T19:40:33.489" v="4" actId="478"/>
          <ac:picMkLst>
            <pc:docMk/>
            <pc:sldMk cId="2242222754" sldId="499"/>
            <ac:picMk id="3" creationId="{4BAD737A-FAB9-DC44-DD5F-10B98AEC3E3B}"/>
          </ac:picMkLst>
        </pc:picChg>
        <pc:picChg chg="add del mod">
          <ac:chgData name="Renee King" userId="9c893915-05a6-465a-b9ff-45e9622486ae" providerId="ADAL" clId="{7FB0DA54-A085-47F6-8361-605547AC28EF}" dt="2025-12-07T19:43:29.789" v="9" actId="478"/>
          <ac:picMkLst>
            <pc:docMk/>
            <pc:sldMk cId="2242222754" sldId="499"/>
            <ac:picMk id="5" creationId="{F7F23376-DF7A-7D32-7A7C-E29C10B39394}"/>
          </ac:picMkLst>
        </pc:picChg>
        <pc:picChg chg="del">
          <ac:chgData name="Renee King" userId="9c893915-05a6-465a-b9ff-45e9622486ae" providerId="ADAL" clId="{7FB0DA54-A085-47F6-8361-605547AC28EF}" dt="2025-12-07T19:40:34.783" v="5" actId="478"/>
          <ac:picMkLst>
            <pc:docMk/>
            <pc:sldMk cId="2242222754" sldId="499"/>
            <ac:picMk id="8" creationId="{78494A3C-7787-0CC8-D60E-9810C98CE687}"/>
          </ac:picMkLst>
        </pc:picChg>
        <pc:picChg chg="add mod">
          <ac:chgData name="Renee King" userId="9c893915-05a6-465a-b9ff-45e9622486ae" providerId="ADAL" clId="{7FB0DA54-A085-47F6-8361-605547AC28EF}" dt="2025-12-07T19:44:37.048" v="125" actId="1076"/>
          <ac:picMkLst>
            <pc:docMk/>
            <pc:sldMk cId="2242222754" sldId="499"/>
            <ac:picMk id="10" creationId="{F0C65411-A9C7-6E20-69FE-CFAE09D5CB71}"/>
          </ac:picMkLst>
        </pc:picChg>
      </pc:sldChg>
      <pc:sldChg chg="addSp delSp modSp add mod">
        <pc:chgData name="Renee King" userId="9c893915-05a6-465a-b9ff-45e9622486ae" providerId="ADAL" clId="{7FB0DA54-A085-47F6-8361-605547AC28EF}" dt="2025-12-07T19:47:55.355" v="254" actId="208"/>
        <pc:sldMkLst>
          <pc:docMk/>
          <pc:sldMk cId="3332223296" sldId="500"/>
        </pc:sldMkLst>
        <pc:spChg chg="mod">
          <ac:chgData name="Renee King" userId="9c893915-05a6-465a-b9ff-45e9622486ae" providerId="ADAL" clId="{7FB0DA54-A085-47F6-8361-605547AC28EF}" dt="2025-12-07T19:47:09.528" v="249" actId="255"/>
          <ac:spMkLst>
            <pc:docMk/>
            <pc:sldMk cId="3332223296" sldId="500"/>
            <ac:spMk id="6" creationId="{393479D1-210B-4F02-FE7F-164DE4DB13AE}"/>
          </ac:spMkLst>
        </pc:spChg>
        <pc:spChg chg="mod">
          <ac:chgData name="Renee King" userId="9c893915-05a6-465a-b9ff-45e9622486ae" providerId="ADAL" clId="{7FB0DA54-A085-47F6-8361-605547AC28EF}" dt="2025-12-07T19:46:06.553" v="204" actId="20577"/>
          <ac:spMkLst>
            <pc:docMk/>
            <pc:sldMk cId="3332223296" sldId="500"/>
            <ac:spMk id="7" creationId="{D6685963-9D66-4CD9-26A8-C767D0624D35}"/>
          </ac:spMkLst>
        </pc:spChg>
        <pc:picChg chg="add mod">
          <ac:chgData name="Renee King" userId="9c893915-05a6-465a-b9ff-45e9622486ae" providerId="ADAL" clId="{7FB0DA54-A085-47F6-8361-605547AC28EF}" dt="2025-12-07T19:47:55.355" v="254" actId="208"/>
          <ac:picMkLst>
            <pc:docMk/>
            <pc:sldMk cId="3332223296" sldId="500"/>
            <ac:picMk id="4" creationId="{C4778892-4ED9-0573-D58A-3ACED97F89DE}"/>
          </ac:picMkLst>
        </pc:picChg>
        <pc:picChg chg="del">
          <ac:chgData name="Renee King" userId="9c893915-05a6-465a-b9ff-45e9622486ae" providerId="ADAL" clId="{7FB0DA54-A085-47F6-8361-605547AC28EF}" dt="2025-12-07T19:45:17.237" v="127" actId="478"/>
          <ac:picMkLst>
            <pc:docMk/>
            <pc:sldMk cId="3332223296" sldId="500"/>
            <ac:picMk id="10" creationId="{6155AA66-C254-4B84-534B-3F11289EB269}"/>
          </ac:picMkLst>
        </pc:picChg>
      </pc:sldChg>
      <pc:sldChg chg="addSp delSp modSp add mod">
        <pc:chgData name="Renee King" userId="9c893915-05a6-465a-b9ff-45e9622486ae" providerId="ADAL" clId="{7FB0DA54-A085-47F6-8361-605547AC28EF}" dt="2025-12-07T19:50:38.961" v="401" actId="14100"/>
        <pc:sldMkLst>
          <pc:docMk/>
          <pc:sldMk cId="2155376332" sldId="501"/>
        </pc:sldMkLst>
        <pc:spChg chg="mod">
          <ac:chgData name="Renee King" userId="9c893915-05a6-465a-b9ff-45e9622486ae" providerId="ADAL" clId="{7FB0DA54-A085-47F6-8361-605547AC28EF}" dt="2025-12-07T19:50:38.961" v="401" actId="14100"/>
          <ac:spMkLst>
            <pc:docMk/>
            <pc:sldMk cId="2155376332" sldId="501"/>
            <ac:spMk id="7" creationId="{6A936607-0AB3-C8C6-D20A-A63CDA3D5668}"/>
          </ac:spMkLst>
        </pc:spChg>
        <pc:picChg chg="del">
          <ac:chgData name="Renee King" userId="9c893915-05a6-465a-b9ff-45e9622486ae" providerId="ADAL" clId="{7FB0DA54-A085-47F6-8361-605547AC28EF}" dt="2025-12-07T19:49:06.723" v="256" actId="478"/>
          <ac:picMkLst>
            <pc:docMk/>
            <pc:sldMk cId="2155376332" sldId="501"/>
            <ac:picMk id="4" creationId="{73699EB5-C94A-A619-43C4-122CB40FAD9B}"/>
          </ac:picMkLst>
        </pc:picChg>
        <pc:picChg chg="add mod">
          <ac:chgData name="Renee King" userId="9c893915-05a6-465a-b9ff-45e9622486ae" providerId="ADAL" clId="{7FB0DA54-A085-47F6-8361-605547AC28EF}" dt="2025-12-07T19:50:30.689" v="400" actId="208"/>
          <ac:picMkLst>
            <pc:docMk/>
            <pc:sldMk cId="2155376332" sldId="501"/>
            <ac:picMk id="5" creationId="{38135261-E53B-0DC9-2D06-ED9C92DDEEF1}"/>
          </ac:picMkLst>
        </pc:picChg>
      </pc:sldChg>
      <pc:sldChg chg="addSp delSp modSp add mod">
        <pc:chgData name="Renee King" userId="9c893915-05a6-465a-b9ff-45e9622486ae" providerId="ADAL" clId="{7FB0DA54-A085-47F6-8361-605547AC28EF}" dt="2025-12-07T19:52:25.113" v="553" actId="1076"/>
        <pc:sldMkLst>
          <pc:docMk/>
          <pc:sldMk cId="2872754678" sldId="502"/>
        </pc:sldMkLst>
        <pc:spChg chg="mod">
          <ac:chgData name="Renee King" userId="9c893915-05a6-465a-b9ff-45e9622486ae" providerId="ADAL" clId="{7FB0DA54-A085-47F6-8361-605547AC28EF}" dt="2025-12-07T19:52:25.113" v="553" actId="1076"/>
          <ac:spMkLst>
            <pc:docMk/>
            <pc:sldMk cId="2872754678" sldId="502"/>
            <ac:spMk id="7" creationId="{C5D45D24-62FA-AE8F-5E99-A449C66564DC}"/>
          </ac:spMkLst>
        </pc:spChg>
        <pc:picChg chg="add mod">
          <ac:chgData name="Renee King" userId="9c893915-05a6-465a-b9ff-45e9622486ae" providerId="ADAL" clId="{7FB0DA54-A085-47F6-8361-605547AC28EF}" dt="2025-12-07T19:51:21.302" v="406" actId="208"/>
          <ac:picMkLst>
            <pc:docMk/>
            <pc:sldMk cId="2872754678" sldId="502"/>
            <ac:picMk id="4" creationId="{28FE6BB7-D874-788E-1AEA-E87EC0317847}"/>
          </ac:picMkLst>
        </pc:picChg>
        <pc:picChg chg="del">
          <ac:chgData name="Renee King" userId="9c893915-05a6-465a-b9ff-45e9622486ae" providerId="ADAL" clId="{7FB0DA54-A085-47F6-8361-605547AC28EF}" dt="2025-12-07T19:51:14.092" v="403" actId="478"/>
          <ac:picMkLst>
            <pc:docMk/>
            <pc:sldMk cId="2872754678" sldId="502"/>
            <ac:picMk id="5" creationId="{C45CABA7-56F3-FB04-2EF4-C08A30F87B1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Test Builder setup affecting state reporting, EOC,  and Date Passed setup and troubleshooting steps.</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89CD-2751-C1CD-6351-4C757F18B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248F2-A69A-DD9A-5459-94E6C5308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76FAD-C4BD-7CB1-BBF4-8D1EFE66A471}"/>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AD500AC6-AB56-F431-A1E3-BE2FC6D12D84}"/>
              </a:ext>
            </a:extLst>
          </p:cNvPr>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11987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F2FD6-6980-92C3-237F-053086759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4D06B-8D49-0EA2-9401-C277D8C2C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54054-4CDC-09EB-928F-FABFA4A95A00}"/>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34FFB5B9-530F-94A1-9968-8550B77A078D}"/>
              </a:ext>
            </a:extLst>
          </p:cNvPr>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206972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BBEC0-31CC-1C9D-6184-00AC671DA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4A6A9-83F4-0B6E-4E5B-AFA6ED784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161E8-F448-2E68-87C7-763679085C5E}"/>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26051CD6-B69A-09C2-02FA-92544C1EA4A3}"/>
              </a:ext>
            </a:extLst>
          </p:cNvPr>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62141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EA1D-1E6C-8DBE-D690-3168A5296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4BB07-F1F0-71D1-068D-87DCC58E1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BB55B-5E30-DF6E-D921-91D9162A5911}"/>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88FB7164-93D7-2124-A89B-140F2F5A1124}"/>
              </a:ext>
            </a:extLst>
          </p:cNvPr>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102642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4FC38-C87D-54AF-6842-3BE97348C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30B2C-5553-C8EF-77D9-635BFBF8A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DB0D2-FC15-467F-F27F-AF0F491FEC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D296B-1226-BE42-58FC-FAE9B709E66C}"/>
              </a:ext>
            </a:extLst>
          </p:cNvPr>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265581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 5990941 -The state has posted new scale scores for the FAA Algebra 1 and Geometry tests.  We will need to end the current tests taken prior to Spring 2025 and start new score ranges with Spring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PR 5994638  - The state has posted new scale scores for the FAA Algebra 1 and Geometry tests.  We need to update the Date Passed Mathematic logic and EOC Scores for Algebra 1 and Geometry to use the new scores beginning with Spring Test scores.  Tests taken prior to May 1 should use the old passing scores and tests taken after May 1 should use the new scores.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PR 5974729 - The state has updated the valid EOC courses and we need to update our Pre-ID valid EOC course list to match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Biology - remove course 2000850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US History - remove course 2100390</a:t>
            </a:r>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100446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412308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259618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EOC Reminders: Course and tests are linked</a:t>
            </a:r>
          </a:p>
          <a:p>
            <a:r>
              <a:rPr lang="en-US"/>
              <a:t>Grading – EOC method</a:t>
            </a:r>
          </a:p>
          <a:p>
            <a:r>
              <a:rPr lang="en-US"/>
              <a:t>-options</a:t>
            </a:r>
          </a:p>
          <a:p>
            <a:r>
              <a:rPr lang="en-US"/>
              <a:t>Mass Change Selected Grade Mark has been updated to include EOC test grade bucket</a:t>
            </a:r>
          </a:p>
        </p:txBody>
      </p:sp>
      <p:sp>
        <p:nvSpPr>
          <p:cNvPr id="4" name="Slide Number Placeholder 3"/>
          <p:cNvSpPr>
            <a:spLocks noGrp="1"/>
          </p:cNvSpPr>
          <p:nvPr>
            <p:ph type="sldNum" sz="quarter" idx="5"/>
          </p:nvPr>
        </p:nvSpPr>
        <p:spPr/>
        <p:txBody>
          <a:bodyPr/>
          <a:lstStyle/>
          <a:p>
            <a:fld id="{59C1D7F4-8612-364C-AE21-34A5B49E53B3}" type="slidenum">
              <a:rPr lang="en-US" smtClean="0"/>
              <a:t>2</a:t>
            </a:fld>
            <a:endParaRPr lang="en-US"/>
          </a:p>
        </p:txBody>
      </p:sp>
    </p:spTree>
    <p:extLst>
      <p:ext uri="{BB962C8B-B14F-4D97-AF65-F5344CB8AC3E}">
        <p14:creationId xmlns:p14="http://schemas.microsoft.com/office/powerpoint/2010/main" val="15063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81FD-AEE4-BAFA-6C51-46A646456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F3733-A0B5-7510-5926-C42956A84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B7B96-CAAE-DCB3-C1DB-C46BA509B011}"/>
              </a:ext>
            </a:extLst>
          </p:cNvPr>
          <p:cNvSpPr>
            <a:spLocks noGrp="1"/>
          </p:cNvSpPr>
          <p:nvPr>
            <p:ph type="body" idx="1"/>
          </p:nvPr>
        </p:nvSpPr>
        <p:spPr/>
        <p:txBody>
          <a:bodyPr/>
          <a:lstStyle/>
          <a:p>
            <a:pPr marL="285750" indent="-285750">
              <a:buFont typeface="Arial" panose="020B0604020202020204" pitchFamily="34" charset="0"/>
              <a:buChar char="•"/>
            </a:pPr>
            <a:endParaRPr lang="en-US" sz="1200" dirty="0">
              <a:solidFill>
                <a:schemeClr val="bg1"/>
              </a:solidFill>
            </a:endParaRPr>
          </a:p>
        </p:txBody>
      </p:sp>
      <p:sp>
        <p:nvSpPr>
          <p:cNvPr id="4" name="Slide Number Placeholder 3">
            <a:extLst>
              <a:ext uri="{FF2B5EF4-FFF2-40B4-BE49-F238E27FC236}">
                <a16:creationId xmlns:a16="http://schemas.microsoft.com/office/drawing/2014/main" id="{BE407E90-A513-36AC-8DFD-EB252EA4C134}"/>
              </a:ext>
            </a:extLst>
          </p:cNvPr>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310707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7609-317B-8D5D-F5C6-4EBB91E2E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38BF1-1F63-4B1D-FE88-6AFFAFE16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12971-6D92-6E79-0847-5791F1DD27E5}"/>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1F6AF5BD-C880-C2AF-4EBA-A4772DE8E84B}"/>
              </a:ext>
            </a:extLst>
          </p:cNvPr>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284288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5135-FC24-49D5-7210-ABB84CF5F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01A90-DF68-1EF1-BE71-0E8DBB91E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071EF-5086-C0EB-9B55-A00C0A29CCF3}"/>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871CF76E-04FE-9244-0E19-AA4BA24BF13F}"/>
              </a:ext>
            </a:extLst>
          </p:cNvPr>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425761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3D3AC-14E9-2BB3-ABCA-3A3E57A18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D5656-5B84-8C6A-2B5E-28EE37DF5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754592-EBFA-80C9-8A65-AA625FDC346C}"/>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55597A15-3D4C-3569-A2A9-D7878196E9C6}"/>
              </a:ext>
            </a:extLst>
          </p:cNvPr>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389539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FAF8-5BC2-EE88-3D00-871E762BB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B9878-24F5-5115-3901-7D00ECA89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C0453-E1E8-F5BD-4EF2-5CD172158AE0}"/>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F4A5A2BB-4016-0CB4-8C84-23447BD4CD58}"/>
              </a:ext>
            </a:extLst>
          </p:cNvPr>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314636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0324-9A8E-268A-6612-37BCA4228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BBF91-B2A5-7708-D08E-8A15DBA81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BA2E5-5520-756A-5BC3-A69DF88A6095}"/>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E7DA0628-93F7-F7D8-6193-01E5411BFE88}"/>
              </a:ext>
            </a:extLst>
          </p:cNvPr>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370721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67E8-21A9-9919-5FE3-ED75F1846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5051B-43D2-0134-D334-56F7573C4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D9D3A-B47B-CD77-607E-A1B96D7C14E5}"/>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94E3ACB4-F231-BAF1-6C17-69BEC3DB79F3}"/>
              </a:ext>
            </a:extLst>
          </p:cNvPr>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170977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a:t>PRESENTATION</a:t>
            </a:r>
            <a:br>
              <a:rPr lang="en-US"/>
            </a:br>
            <a:r>
              <a:rPr lang="en-US"/>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a:solidFill>
                  <a:schemeClr val="tx1"/>
                </a:solidFill>
              </a:rPr>
              <a:t>bullet point 1</a:t>
            </a:r>
          </a:p>
          <a:p>
            <a:r>
              <a:rPr lang="en-US" sz="1200">
                <a:solidFill>
                  <a:schemeClr val="tx1"/>
                </a:solidFill>
              </a:rPr>
              <a:t>bullet point 2</a:t>
            </a:r>
          </a:p>
          <a:p>
            <a:r>
              <a:rPr lang="en-US" sz="1200" baseline="0">
                <a:solidFill>
                  <a:schemeClr val="tx1"/>
                </a:solidFill>
              </a:rPr>
              <a:t>b</a:t>
            </a:r>
            <a:r>
              <a:rPr lang="en-US" sz="1200">
                <a:solidFill>
                  <a:schemeClr val="tx1"/>
                </a:solidFill>
              </a:rPr>
              <a:t>ullet point</a:t>
            </a:r>
            <a:r>
              <a:rPr lang="en-US" sz="1200" baseline="0">
                <a:solidFill>
                  <a:schemeClr val="tx1"/>
                </a:solidFill>
              </a:rPr>
              <a:t> 3</a:t>
            </a:r>
            <a:r>
              <a:rPr lang="en-US"/>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a:t>Text box</a:t>
            </a:r>
            <a:r>
              <a:rPr lang="mr-IN"/>
              <a:t>…</a:t>
            </a:r>
            <a:r>
              <a:rPr lang="en-US"/>
              <a:t>.</a:t>
            </a:r>
          </a:p>
          <a:p>
            <a:pPr lv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2868" y="4621102"/>
            <a:ext cx="6617532" cy="1781530"/>
          </a:xfrm>
        </p:spPr>
        <p:txBody>
          <a:bodyPr>
            <a:normAutofit/>
          </a:bodyPr>
          <a:lstStyle/>
          <a:p>
            <a:r>
              <a:rPr lang="en-US" sz="4000" dirty="0"/>
              <a:t>Other Exports</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2025-2026</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8E49A-5C0D-3096-BB4B-332B1BEF3A9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948570C-50EE-A9C8-6E29-82F9BE974308}"/>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FES</a:t>
            </a:r>
          </a:p>
          <a:p>
            <a:r>
              <a:rPr lang="en-US" sz="2000" dirty="0">
                <a:latin typeface="+mn-lt"/>
                <a:ea typeface="Open Sans"/>
                <a:cs typeface="Open Sans"/>
              </a:rPr>
              <a:t>PR 6366726 – Oct. Addendum 07 – 12/22/25</a:t>
            </a:r>
            <a:endParaRPr lang="en-US" sz="2000" dirty="0">
              <a:latin typeface="+mn-lt"/>
            </a:endParaRPr>
          </a:p>
          <a:p>
            <a:endParaRPr lang="en-US" sz="3200" dirty="0"/>
          </a:p>
        </p:txBody>
      </p:sp>
      <p:sp>
        <p:nvSpPr>
          <p:cNvPr id="2" name="TextBox 1">
            <a:extLst>
              <a:ext uri="{FF2B5EF4-FFF2-40B4-BE49-F238E27FC236}">
                <a16:creationId xmlns:a16="http://schemas.microsoft.com/office/drawing/2014/main" id="{C3477FC6-0A11-A0BF-1D9A-AE352BE72176}"/>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WIDA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3AB3E4-5321-DAA2-881A-C3F8D6822A76}"/>
              </a:ext>
            </a:extLst>
          </p:cNvPr>
          <p:cNvSpPr txBox="1"/>
          <p:nvPr/>
        </p:nvSpPr>
        <p:spPr>
          <a:xfrm>
            <a:off x="3776153" y="470780"/>
            <a:ext cx="7590295" cy="646331"/>
          </a:xfrm>
          <a:prstGeom prst="rect">
            <a:avLst/>
          </a:prstGeom>
          <a:noFill/>
        </p:spPr>
        <p:txBody>
          <a:bodyPr wrap="square" lIns="91440" tIns="45720" rIns="91440" bIns="45720" rtlCol="0" anchor="t">
            <a:spAutoFit/>
          </a:bodyPr>
          <a:lstStyle/>
          <a:p>
            <a:r>
              <a:rPr lang="en-US" dirty="0">
                <a:ea typeface="Calibri"/>
                <a:cs typeface="Calibri"/>
              </a:rPr>
              <a:t>FES Import has been updated for EO and UA files.  The FTC/PEP and Private Student files are coming soon.</a:t>
            </a:r>
          </a:p>
        </p:txBody>
      </p:sp>
      <p:pic>
        <p:nvPicPr>
          <p:cNvPr id="10" name="Picture 9">
            <a:extLst>
              <a:ext uri="{FF2B5EF4-FFF2-40B4-BE49-F238E27FC236}">
                <a16:creationId xmlns:a16="http://schemas.microsoft.com/office/drawing/2014/main" id="{F0C65411-A9C7-6E20-69FE-CFAE09D5CB71}"/>
              </a:ext>
            </a:extLst>
          </p:cNvPr>
          <p:cNvPicPr>
            <a:picLocks noChangeAspect="1"/>
          </p:cNvPicPr>
          <p:nvPr/>
        </p:nvPicPr>
        <p:blipFill>
          <a:blip r:embed="rId3"/>
          <a:stretch>
            <a:fillRect/>
          </a:stretch>
        </p:blipFill>
        <p:spPr>
          <a:xfrm>
            <a:off x="3776153" y="1319678"/>
            <a:ext cx="7222029" cy="3980817"/>
          </a:xfrm>
          <a:prstGeom prst="rect">
            <a:avLst/>
          </a:prstGeom>
          <a:ln>
            <a:solidFill>
              <a:schemeClr val="tx1"/>
            </a:solidFill>
          </a:ln>
        </p:spPr>
      </p:pic>
    </p:spTree>
    <p:extLst>
      <p:ext uri="{BB962C8B-B14F-4D97-AF65-F5344CB8AC3E}">
        <p14:creationId xmlns:p14="http://schemas.microsoft.com/office/powerpoint/2010/main" val="224222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DA04-C69A-F608-92A3-A954DE0B095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93479D1-210B-4F02-FE7F-164DE4DB13AE}"/>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FES</a:t>
            </a:r>
          </a:p>
          <a:p>
            <a:r>
              <a:rPr lang="en-US" sz="2000" dirty="0">
                <a:latin typeface="+mn-lt"/>
                <a:ea typeface="Open Sans"/>
                <a:cs typeface="Open Sans"/>
              </a:rPr>
              <a:t>PR 6366726 – Oct. Addendum 07 – 12/22/25</a:t>
            </a:r>
            <a:endParaRPr lang="en-US" sz="2000" dirty="0">
              <a:latin typeface="+mn-lt"/>
            </a:endParaRPr>
          </a:p>
        </p:txBody>
      </p:sp>
      <p:sp>
        <p:nvSpPr>
          <p:cNvPr id="2" name="TextBox 1">
            <a:extLst>
              <a:ext uri="{FF2B5EF4-FFF2-40B4-BE49-F238E27FC236}">
                <a16:creationId xmlns:a16="http://schemas.microsoft.com/office/drawing/2014/main" id="{76F8FCA8-931B-FFC8-1B5E-96670A200EFC}"/>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WIDA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685963-9D66-4CD9-26A8-C767D0624D35}"/>
              </a:ext>
            </a:extLst>
          </p:cNvPr>
          <p:cNvSpPr txBox="1"/>
          <p:nvPr/>
        </p:nvSpPr>
        <p:spPr>
          <a:xfrm>
            <a:off x="3776153" y="470780"/>
            <a:ext cx="7590295" cy="646331"/>
          </a:xfrm>
          <a:prstGeom prst="rect">
            <a:avLst/>
          </a:prstGeom>
          <a:noFill/>
        </p:spPr>
        <p:txBody>
          <a:bodyPr wrap="square" lIns="91440" tIns="45720" rIns="91440" bIns="45720" rtlCol="0" anchor="t">
            <a:spAutoFit/>
          </a:bodyPr>
          <a:lstStyle/>
          <a:p>
            <a:r>
              <a:rPr lang="en-US" dirty="0">
                <a:ea typeface="Calibri"/>
                <a:cs typeface="Calibri"/>
              </a:rPr>
              <a:t>FES Maintain has been updated to match the fields and survey period imported.</a:t>
            </a:r>
          </a:p>
        </p:txBody>
      </p:sp>
      <p:pic>
        <p:nvPicPr>
          <p:cNvPr id="4" name="Picture 3">
            <a:extLst>
              <a:ext uri="{FF2B5EF4-FFF2-40B4-BE49-F238E27FC236}">
                <a16:creationId xmlns:a16="http://schemas.microsoft.com/office/drawing/2014/main" id="{C4778892-4ED9-0573-D58A-3ACED97F89DE}"/>
              </a:ext>
            </a:extLst>
          </p:cNvPr>
          <p:cNvPicPr>
            <a:picLocks noChangeAspect="1"/>
          </p:cNvPicPr>
          <p:nvPr/>
        </p:nvPicPr>
        <p:blipFill>
          <a:blip r:embed="rId3"/>
          <a:stretch>
            <a:fillRect/>
          </a:stretch>
        </p:blipFill>
        <p:spPr>
          <a:xfrm>
            <a:off x="3776153" y="2124049"/>
            <a:ext cx="7590295" cy="2356328"/>
          </a:xfrm>
          <a:prstGeom prst="rect">
            <a:avLst/>
          </a:prstGeom>
          <a:ln>
            <a:solidFill>
              <a:schemeClr val="tx1"/>
            </a:solidFill>
          </a:ln>
        </p:spPr>
      </p:pic>
    </p:spTree>
    <p:extLst>
      <p:ext uri="{BB962C8B-B14F-4D97-AF65-F5344CB8AC3E}">
        <p14:creationId xmlns:p14="http://schemas.microsoft.com/office/powerpoint/2010/main" val="333222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0E6BA-AA6A-EF49-C59C-22E7C7E3667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85E0634-BD28-E4B4-3876-E678990EE726}"/>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FES</a:t>
            </a:r>
          </a:p>
          <a:p>
            <a:r>
              <a:rPr lang="en-US" sz="2000" dirty="0">
                <a:latin typeface="+mn-lt"/>
                <a:ea typeface="Open Sans"/>
                <a:cs typeface="Open Sans"/>
              </a:rPr>
              <a:t>PR 6366726 – Oct. Addendum 07 – 12/22/25</a:t>
            </a:r>
            <a:endParaRPr lang="en-US" sz="2000" dirty="0">
              <a:latin typeface="+mn-lt"/>
            </a:endParaRPr>
          </a:p>
        </p:txBody>
      </p:sp>
      <p:sp>
        <p:nvSpPr>
          <p:cNvPr id="2" name="TextBox 1">
            <a:extLst>
              <a:ext uri="{FF2B5EF4-FFF2-40B4-BE49-F238E27FC236}">
                <a16:creationId xmlns:a16="http://schemas.microsoft.com/office/drawing/2014/main" id="{CD239C85-A5F7-FF75-7255-68361EE7B57E}"/>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WIDA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936607-0AB3-C8C6-D20A-A63CDA3D5668}"/>
              </a:ext>
            </a:extLst>
          </p:cNvPr>
          <p:cNvSpPr txBox="1"/>
          <p:nvPr/>
        </p:nvSpPr>
        <p:spPr>
          <a:xfrm>
            <a:off x="3776153" y="470780"/>
            <a:ext cx="7234945" cy="646331"/>
          </a:xfrm>
          <a:prstGeom prst="rect">
            <a:avLst/>
          </a:prstGeom>
          <a:noFill/>
        </p:spPr>
        <p:txBody>
          <a:bodyPr wrap="square" lIns="91440" tIns="45720" rIns="91440" bIns="45720" rtlCol="0" anchor="t">
            <a:spAutoFit/>
          </a:bodyPr>
          <a:lstStyle/>
          <a:p>
            <a:r>
              <a:rPr lang="en-US" dirty="0">
                <a:ea typeface="Calibri"/>
                <a:cs typeface="Calibri"/>
              </a:rPr>
              <a:t>FES Import will populate the Additional fields to be exported with the student’s most recent Entry/Withdrawal information.</a:t>
            </a:r>
          </a:p>
        </p:txBody>
      </p:sp>
      <p:pic>
        <p:nvPicPr>
          <p:cNvPr id="5" name="Picture 4">
            <a:extLst>
              <a:ext uri="{FF2B5EF4-FFF2-40B4-BE49-F238E27FC236}">
                <a16:creationId xmlns:a16="http://schemas.microsoft.com/office/drawing/2014/main" id="{38135261-E53B-0DC9-2D06-ED9C92DDEEF1}"/>
              </a:ext>
            </a:extLst>
          </p:cNvPr>
          <p:cNvPicPr>
            <a:picLocks noChangeAspect="1"/>
          </p:cNvPicPr>
          <p:nvPr/>
        </p:nvPicPr>
        <p:blipFill>
          <a:blip r:embed="rId3"/>
          <a:stretch>
            <a:fillRect/>
          </a:stretch>
        </p:blipFill>
        <p:spPr>
          <a:xfrm>
            <a:off x="3841468" y="1404257"/>
            <a:ext cx="7234944" cy="4666324"/>
          </a:xfrm>
          <a:prstGeom prst="rect">
            <a:avLst/>
          </a:prstGeom>
          <a:ln>
            <a:solidFill>
              <a:schemeClr val="tx1"/>
            </a:solidFill>
          </a:ln>
        </p:spPr>
      </p:pic>
    </p:spTree>
    <p:extLst>
      <p:ext uri="{BB962C8B-B14F-4D97-AF65-F5344CB8AC3E}">
        <p14:creationId xmlns:p14="http://schemas.microsoft.com/office/powerpoint/2010/main" val="215537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8B5F-47E9-48C7-E2AC-18C466F3887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26FBF96-7BAB-1742-F63B-387A65576AA1}"/>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FES</a:t>
            </a:r>
          </a:p>
          <a:p>
            <a:r>
              <a:rPr lang="en-US" sz="2000" dirty="0">
                <a:latin typeface="+mn-lt"/>
                <a:ea typeface="Open Sans"/>
                <a:cs typeface="Open Sans"/>
              </a:rPr>
              <a:t>PR 6366726 – Oct. Addendum 07 – 12/22/25</a:t>
            </a:r>
            <a:endParaRPr lang="en-US" sz="2000" dirty="0">
              <a:latin typeface="+mn-lt"/>
            </a:endParaRPr>
          </a:p>
        </p:txBody>
      </p:sp>
      <p:sp>
        <p:nvSpPr>
          <p:cNvPr id="2" name="TextBox 1">
            <a:extLst>
              <a:ext uri="{FF2B5EF4-FFF2-40B4-BE49-F238E27FC236}">
                <a16:creationId xmlns:a16="http://schemas.microsoft.com/office/drawing/2014/main" id="{F4E7C587-A006-14B2-1622-FBD9BFE9D8E2}"/>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WIDA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5D45D24-62FA-AE8F-5E99-A449C66564DC}"/>
              </a:ext>
            </a:extLst>
          </p:cNvPr>
          <p:cNvSpPr txBox="1"/>
          <p:nvPr/>
        </p:nvSpPr>
        <p:spPr>
          <a:xfrm>
            <a:off x="3776153" y="797351"/>
            <a:ext cx="7234945" cy="646331"/>
          </a:xfrm>
          <a:prstGeom prst="rect">
            <a:avLst/>
          </a:prstGeom>
          <a:noFill/>
        </p:spPr>
        <p:txBody>
          <a:bodyPr wrap="square" lIns="91440" tIns="45720" rIns="91440" bIns="45720" rtlCol="0" anchor="t">
            <a:spAutoFit/>
          </a:bodyPr>
          <a:lstStyle/>
          <a:p>
            <a:r>
              <a:rPr lang="en-US" dirty="0">
                <a:ea typeface="Calibri"/>
                <a:cs typeface="Calibri"/>
              </a:rPr>
              <a:t>Export FES has been updated to match the survey period imported. Export File type was added to the ranges and valid values are CSV or EXCEL.</a:t>
            </a:r>
          </a:p>
        </p:txBody>
      </p:sp>
      <p:pic>
        <p:nvPicPr>
          <p:cNvPr id="4" name="Picture 3">
            <a:extLst>
              <a:ext uri="{FF2B5EF4-FFF2-40B4-BE49-F238E27FC236}">
                <a16:creationId xmlns:a16="http://schemas.microsoft.com/office/drawing/2014/main" id="{28FE6BB7-D874-788E-1AEA-E87EC0317847}"/>
              </a:ext>
            </a:extLst>
          </p:cNvPr>
          <p:cNvPicPr>
            <a:picLocks noChangeAspect="1"/>
          </p:cNvPicPr>
          <p:nvPr/>
        </p:nvPicPr>
        <p:blipFill>
          <a:blip r:embed="rId3"/>
          <a:stretch>
            <a:fillRect/>
          </a:stretch>
        </p:blipFill>
        <p:spPr>
          <a:xfrm>
            <a:off x="3776153" y="1995295"/>
            <a:ext cx="5277587" cy="2753109"/>
          </a:xfrm>
          <a:prstGeom prst="rect">
            <a:avLst/>
          </a:prstGeom>
          <a:ln>
            <a:solidFill>
              <a:schemeClr val="tx1"/>
            </a:solidFill>
          </a:ln>
        </p:spPr>
      </p:pic>
    </p:spTree>
    <p:extLst>
      <p:ext uri="{BB962C8B-B14F-4D97-AF65-F5344CB8AC3E}">
        <p14:creationId xmlns:p14="http://schemas.microsoft.com/office/powerpoint/2010/main" val="287275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4BEE4-B2ED-1796-E677-ACC9CE9C240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20F3B20-B489-2453-6209-CCBEF831117D}"/>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Pre-ID</a:t>
            </a:r>
          </a:p>
        </p:txBody>
      </p:sp>
      <p:sp>
        <p:nvSpPr>
          <p:cNvPr id="2" name="TextBox 1">
            <a:extLst>
              <a:ext uri="{FF2B5EF4-FFF2-40B4-BE49-F238E27FC236}">
                <a16:creationId xmlns:a16="http://schemas.microsoft.com/office/drawing/2014/main" id="{C654F6EC-FE71-2336-B029-1A2CFDBBAE05}"/>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8F1DA8-D229-708D-816F-BAC81859A231}"/>
              </a:ext>
            </a:extLst>
          </p:cNvPr>
          <p:cNvSpPr txBox="1"/>
          <p:nvPr/>
        </p:nvSpPr>
        <p:spPr>
          <a:xfrm>
            <a:off x="3667096" y="256204"/>
            <a:ext cx="7234945" cy="369332"/>
          </a:xfrm>
          <a:prstGeom prst="rect">
            <a:avLst/>
          </a:prstGeom>
          <a:noFill/>
        </p:spPr>
        <p:txBody>
          <a:bodyPr wrap="square" lIns="91440" tIns="45720" rIns="91440" bIns="45720" rtlCol="0" anchor="t">
            <a:spAutoFit/>
          </a:bodyPr>
          <a:lstStyle/>
          <a:p>
            <a:r>
              <a:rPr lang="en-US" dirty="0">
                <a:ea typeface="Calibri"/>
                <a:cs typeface="Calibri"/>
              </a:rPr>
              <a:t>Ranges….Are they working for you?</a:t>
            </a:r>
          </a:p>
        </p:txBody>
      </p:sp>
      <p:pic>
        <p:nvPicPr>
          <p:cNvPr id="5" name="Picture 4" descr="A screenshot of a computer&#10;&#10;AI-generated content may be incorrect.">
            <a:extLst>
              <a:ext uri="{FF2B5EF4-FFF2-40B4-BE49-F238E27FC236}">
                <a16:creationId xmlns:a16="http://schemas.microsoft.com/office/drawing/2014/main" id="{86A7BB3C-2143-CB51-EDA7-BA5559A0EC86}"/>
              </a:ext>
            </a:extLst>
          </p:cNvPr>
          <p:cNvPicPr>
            <a:picLocks noChangeAspect="1"/>
          </p:cNvPicPr>
          <p:nvPr/>
        </p:nvPicPr>
        <p:blipFill>
          <a:blip r:embed="rId3"/>
          <a:stretch>
            <a:fillRect/>
          </a:stretch>
        </p:blipFill>
        <p:spPr>
          <a:xfrm>
            <a:off x="3667096" y="1026676"/>
            <a:ext cx="7465095" cy="5269128"/>
          </a:xfrm>
          <a:prstGeom prst="rect">
            <a:avLst/>
          </a:prstGeom>
          <a:ln>
            <a:solidFill>
              <a:schemeClr val="tx1"/>
            </a:solidFill>
          </a:ln>
        </p:spPr>
      </p:pic>
    </p:spTree>
    <p:extLst>
      <p:ext uri="{BB962C8B-B14F-4D97-AF65-F5344CB8AC3E}">
        <p14:creationId xmlns:p14="http://schemas.microsoft.com/office/powerpoint/2010/main" val="97704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Upcoming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503464" y="1845893"/>
            <a:ext cx="8849957" cy="1200329"/>
          </a:xfrm>
          <a:prstGeom prst="rect">
            <a:avLst/>
          </a:prstGeom>
          <a:noFill/>
        </p:spPr>
        <p:txBody>
          <a:bodyPr wrap="square" lIns="91440" tIns="45720" rIns="91440" bIns="45720" rtlCol="0" anchor="t">
            <a:spAutoFit/>
          </a:bodyPr>
          <a:lstStyle/>
          <a:p>
            <a:pPr marL="285750" indent="-285750">
              <a:buFont typeface="Courier New" panose="020B0604020202020204" pitchFamily="34" charset="0"/>
              <a:buChar char="o"/>
            </a:pPr>
            <a:r>
              <a:rPr lang="en-US" sz="2400" dirty="0">
                <a:solidFill>
                  <a:schemeClr val="bg1"/>
                </a:solidFill>
              </a:rPr>
              <a:t>PR 6366726 – FES UA and EO updates. Estimated 12/22/25</a:t>
            </a:r>
          </a:p>
          <a:p>
            <a:pPr marL="285750" indent="-285750">
              <a:buFont typeface="Courier New" panose="020B0604020202020204" pitchFamily="34" charset="0"/>
              <a:buChar char="o"/>
            </a:pPr>
            <a:r>
              <a:rPr lang="en-US" sz="2400" dirty="0">
                <a:solidFill>
                  <a:schemeClr val="bg1"/>
                </a:solidFill>
              </a:rPr>
              <a:t>PR 6411741 – FES FTE/PEP and Private Student list updates. Estimated 1/19/2026 </a:t>
            </a:r>
          </a:p>
        </p:txBody>
      </p:sp>
    </p:spTree>
    <p:extLst>
      <p:ext uri="{BB962C8B-B14F-4D97-AF65-F5344CB8AC3E}">
        <p14:creationId xmlns:p14="http://schemas.microsoft.com/office/powerpoint/2010/main" val="155210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Questions</a:t>
            </a:r>
          </a:p>
        </p:txBody>
      </p:sp>
    </p:spTree>
    <p:extLst>
      <p:ext uri="{BB962C8B-B14F-4D97-AF65-F5344CB8AC3E}">
        <p14:creationId xmlns:p14="http://schemas.microsoft.com/office/powerpoint/2010/main" val="164864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8600">
                <a:solidFill>
                  <a:schemeClr val="bg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52101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19389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chemeClr val="bg1"/>
                </a:solidFill>
              </a:rPr>
              <a:t>Recent Updates</a:t>
            </a:r>
          </a:p>
          <a:p>
            <a:pPr marL="285750" indent="-285750">
              <a:buFont typeface="Arial" panose="020B0604020202020204" pitchFamily="34" charset="0"/>
              <a:buChar char="•"/>
            </a:pPr>
            <a:r>
              <a:rPr lang="en-US" sz="2400" dirty="0">
                <a:solidFill>
                  <a:schemeClr val="bg1"/>
                </a:solidFill>
              </a:rPr>
              <a:t>NAEP - TUDA</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ea typeface="Calibri"/>
                <a:cs typeface="Calibri"/>
              </a:rPr>
              <a:t>WIDA</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FES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Troubleshooting Tips</a:t>
            </a:r>
          </a:p>
        </p:txBody>
      </p:sp>
    </p:spTree>
    <p:extLst>
      <p:ext uri="{BB962C8B-B14F-4D97-AF65-F5344CB8AC3E}">
        <p14:creationId xmlns:p14="http://schemas.microsoft.com/office/powerpoint/2010/main" val="373195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BFF52-0D8B-9BDF-0673-9122A78D198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BB752D-A1F5-C724-22CE-FD8263830F38}"/>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FDCF2-FA98-6891-FBB3-FE7901424249}"/>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68850E98-866E-D8FF-7966-BDB78C6E1539}"/>
              </a:ext>
            </a:extLst>
          </p:cNvPr>
          <p:cNvSpPr txBox="1"/>
          <p:nvPr/>
        </p:nvSpPr>
        <p:spPr>
          <a:xfrm>
            <a:off x="169333" y="1769533"/>
            <a:ext cx="11328400"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chemeClr val="bg1"/>
                </a:solidFill>
              </a:rPr>
              <a:t>PR 6016473 - </a:t>
            </a:r>
            <a:r>
              <a:rPr lang="en-US" sz="2400" dirty="0">
                <a:solidFill>
                  <a:schemeClr val="bg1"/>
                </a:solidFill>
                <a:ea typeface="+mn-lt"/>
                <a:cs typeface="+mn-lt"/>
              </a:rPr>
              <a:t>The NAEP TUDA (National Assessment of Educational Progress / Trial Urban District Assessment) extract process has been updated with the ability to extract the Homeroom Teacher and the leading zeros for Grade Level and Month of Birth have been removed.</a:t>
            </a:r>
          </a:p>
          <a:p>
            <a:pPr marL="285750" indent="-285750">
              <a:buFont typeface="Arial" panose="020B0604020202020204" pitchFamily="34" charset="0"/>
              <a:buChar char="•"/>
            </a:pPr>
            <a:r>
              <a:rPr lang="en-US" sz="2400" dirty="0">
                <a:solidFill>
                  <a:schemeClr val="bg1"/>
                </a:solidFill>
                <a:ea typeface="Calibri"/>
                <a:cs typeface="Calibri"/>
              </a:rPr>
              <a:t>PR </a:t>
            </a:r>
            <a:r>
              <a:rPr lang="en-US" sz="2400" dirty="0">
                <a:solidFill>
                  <a:schemeClr val="bg1"/>
                </a:solidFill>
                <a:ea typeface="+mn-lt"/>
                <a:cs typeface="+mn-lt"/>
              </a:rPr>
              <a:t>6033160 - The WIDA Pre-ID Export file layout was updated to the newest format. Additionally, the Test Accommodation tabs were updated with accommodations for the WIDA Test and display when WIDA has been selected.</a:t>
            </a:r>
          </a:p>
        </p:txBody>
      </p:sp>
    </p:spTree>
    <p:extLst>
      <p:ext uri="{BB962C8B-B14F-4D97-AF65-F5344CB8AC3E}">
        <p14:creationId xmlns:p14="http://schemas.microsoft.com/office/powerpoint/2010/main" val="59952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3A71-4A44-5DA4-F0F8-10E2AF51D45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C134CD9-FB5C-EF1C-9920-D1FB37B0F98F}"/>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NAEP - TUDA</a:t>
            </a:r>
            <a:endParaRPr lang="en-US" sz="3200" dirty="0"/>
          </a:p>
        </p:txBody>
      </p:sp>
      <p:sp>
        <p:nvSpPr>
          <p:cNvPr id="2" name="TextBox 1">
            <a:extLst>
              <a:ext uri="{FF2B5EF4-FFF2-40B4-BE49-F238E27FC236}">
                <a16:creationId xmlns:a16="http://schemas.microsoft.com/office/drawing/2014/main" id="{667FC933-1AED-77DA-3D23-93278B512EF0}"/>
              </a:ext>
            </a:extLst>
          </p:cNvPr>
          <p:cNvSpPr txBox="1"/>
          <p:nvPr/>
        </p:nvSpPr>
        <p:spPr>
          <a:xfrm>
            <a:off x="135883" y="584081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Extract NAEP Data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A995D7-1DE3-8610-3789-304B31B4CD83}"/>
              </a:ext>
            </a:extLst>
          </p:cNvPr>
          <p:cNvSpPr txBox="1"/>
          <p:nvPr/>
        </p:nvSpPr>
        <p:spPr>
          <a:xfrm>
            <a:off x="3776153" y="470780"/>
            <a:ext cx="7590295" cy="646331"/>
          </a:xfrm>
          <a:prstGeom prst="rect">
            <a:avLst/>
          </a:prstGeom>
          <a:noFill/>
        </p:spPr>
        <p:txBody>
          <a:bodyPr wrap="square" lIns="91440" tIns="45720" rIns="91440" bIns="45720" rtlCol="0" anchor="t">
            <a:spAutoFit/>
          </a:bodyPr>
          <a:lstStyle/>
          <a:p>
            <a:r>
              <a:rPr lang="en-US" dirty="0"/>
              <a:t>The NAEP-TUDA extract has been updated to add the option for Homeroom  to be either the Homeroom Code or the Teacher Name.</a:t>
            </a:r>
          </a:p>
        </p:txBody>
      </p:sp>
      <p:pic>
        <p:nvPicPr>
          <p:cNvPr id="4" name="Picture 3" descr="A screenshot of a computer&#10;&#10;AI-generated content may be incorrect.">
            <a:extLst>
              <a:ext uri="{FF2B5EF4-FFF2-40B4-BE49-F238E27FC236}">
                <a16:creationId xmlns:a16="http://schemas.microsoft.com/office/drawing/2014/main" id="{4AF9CDBC-7026-04D6-BBE7-90AF24184635}"/>
              </a:ext>
            </a:extLst>
          </p:cNvPr>
          <p:cNvPicPr>
            <a:picLocks noChangeAspect="1"/>
          </p:cNvPicPr>
          <p:nvPr/>
        </p:nvPicPr>
        <p:blipFill>
          <a:blip r:embed="rId3"/>
          <a:stretch>
            <a:fillRect/>
          </a:stretch>
        </p:blipFill>
        <p:spPr>
          <a:xfrm>
            <a:off x="3775075" y="1309688"/>
            <a:ext cx="6267450" cy="4238625"/>
          </a:xfrm>
          <a:prstGeom prst="rect">
            <a:avLst/>
          </a:prstGeom>
          <a:ln w="12700">
            <a:solidFill>
              <a:schemeClr val="tx1"/>
            </a:solidFill>
          </a:ln>
        </p:spPr>
      </p:pic>
    </p:spTree>
    <p:extLst>
      <p:ext uri="{BB962C8B-B14F-4D97-AF65-F5344CB8AC3E}">
        <p14:creationId xmlns:p14="http://schemas.microsoft.com/office/powerpoint/2010/main" val="291191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AFC6-395C-C4B6-BA53-62A7115822A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DE38ABD-D099-9EE4-4074-5F04031D94EB}"/>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NAEP - TUDA</a:t>
            </a:r>
            <a:endParaRPr lang="en-US" sz="3200" dirty="0"/>
          </a:p>
        </p:txBody>
      </p:sp>
      <p:sp>
        <p:nvSpPr>
          <p:cNvPr id="2" name="TextBox 1">
            <a:extLst>
              <a:ext uri="{FF2B5EF4-FFF2-40B4-BE49-F238E27FC236}">
                <a16:creationId xmlns:a16="http://schemas.microsoft.com/office/drawing/2014/main" id="{C949E1BC-CBE0-AD61-08F3-D1C0C3512908}"/>
              </a:ext>
            </a:extLst>
          </p:cNvPr>
          <p:cNvSpPr txBox="1"/>
          <p:nvPr/>
        </p:nvSpPr>
        <p:spPr>
          <a:xfrm>
            <a:off x="135883" y="584081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Extract NAEP Data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FF9967-2454-BC9C-AAF4-F51DDD74436A}"/>
              </a:ext>
            </a:extLst>
          </p:cNvPr>
          <p:cNvSpPr txBox="1"/>
          <p:nvPr/>
        </p:nvSpPr>
        <p:spPr>
          <a:xfrm>
            <a:off x="3776153" y="470780"/>
            <a:ext cx="7590295" cy="923330"/>
          </a:xfrm>
          <a:prstGeom prst="rect">
            <a:avLst/>
          </a:prstGeom>
          <a:noFill/>
        </p:spPr>
        <p:txBody>
          <a:bodyPr wrap="square" lIns="91440" tIns="45720" rIns="91440" bIns="45720" rtlCol="0" anchor="t">
            <a:spAutoFit/>
          </a:bodyPr>
          <a:lstStyle/>
          <a:p>
            <a:r>
              <a:rPr lang="en-US" dirty="0"/>
              <a:t>The report has been updated to print the homeroom data based on the template selection.</a:t>
            </a:r>
          </a:p>
          <a:p>
            <a:r>
              <a:rPr lang="en-US" dirty="0">
                <a:ea typeface="Calibri"/>
                <a:cs typeface="Calibri"/>
              </a:rPr>
              <a:t>Grade/Birth Month has been updated to not include a leading zero</a:t>
            </a:r>
          </a:p>
        </p:txBody>
      </p:sp>
      <p:pic>
        <p:nvPicPr>
          <p:cNvPr id="5" name="Picture 4" descr="A screenshot of a computer&#10;&#10;AI-generated content may be incorrect.">
            <a:extLst>
              <a:ext uri="{FF2B5EF4-FFF2-40B4-BE49-F238E27FC236}">
                <a16:creationId xmlns:a16="http://schemas.microsoft.com/office/drawing/2014/main" id="{72DF94F3-E24C-0359-DB1A-B5D65E6069C8}"/>
              </a:ext>
            </a:extLst>
          </p:cNvPr>
          <p:cNvPicPr>
            <a:picLocks noChangeAspect="1"/>
          </p:cNvPicPr>
          <p:nvPr/>
        </p:nvPicPr>
        <p:blipFill>
          <a:blip r:embed="rId3"/>
          <a:stretch>
            <a:fillRect/>
          </a:stretch>
        </p:blipFill>
        <p:spPr>
          <a:xfrm>
            <a:off x="3775710" y="1401128"/>
            <a:ext cx="7597140" cy="2836545"/>
          </a:xfrm>
          <a:prstGeom prst="rect">
            <a:avLst/>
          </a:prstGeom>
          <a:ln>
            <a:solidFill>
              <a:schemeClr val="tx1"/>
            </a:solidFill>
          </a:ln>
        </p:spPr>
      </p:pic>
      <p:pic>
        <p:nvPicPr>
          <p:cNvPr id="9" name="Picture 8" descr="A screenshot of a computer&#10;&#10;AI-generated content may be incorrect.">
            <a:extLst>
              <a:ext uri="{FF2B5EF4-FFF2-40B4-BE49-F238E27FC236}">
                <a16:creationId xmlns:a16="http://schemas.microsoft.com/office/drawing/2014/main" id="{1A133C19-0B44-B558-2B88-9A893F9F9816}"/>
              </a:ext>
            </a:extLst>
          </p:cNvPr>
          <p:cNvPicPr>
            <a:picLocks noChangeAspect="1"/>
          </p:cNvPicPr>
          <p:nvPr/>
        </p:nvPicPr>
        <p:blipFill>
          <a:blip r:embed="rId4"/>
          <a:stretch>
            <a:fillRect/>
          </a:stretch>
        </p:blipFill>
        <p:spPr>
          <a:xfrm>
            <a:off x="3776980" y="4450080"/>
            <a:ext cx="7594600" cy="1534160"/>
          </a:xfrm>
          <a:prstGeom prst="rect">
            <a:avLst/>
          </a:prstGeom>
          <a:ln>
            <a:solidFill>
              <a:schemeClr val="tx1"/>
            </a:solidFill>
          </a:ln>
        </p:spPr>
      </p:pic>
    </p:spTree>
    <p:extLst>
      <p:ext uri="{BB962C8B-B14F-4D97-AF65-F5344CB8AC3E}">
        <p14:creationId xmlns:p14="http://schemas.microsoft.com/office/powerpoint/2010/main" val="722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CF5A-3272-CAE5-56DD-26C9FA45734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11E8D49-AF37-8775-BDAA-912FE3C19EFD}"/>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NAEP - TUDA</a:t>
            </a:r>
            <a:endParaRPr lang="en-US" sz="3200" dirty="0"/>
          </a:p>
        </p:txBody>
      </p:sp>
      <p:sp>
        <p:nvSpPr>
          <p:cNvPr id="2" name="TextBox 1">
            <a:extLst>
              <a:ext uri="{FF2B5EF4-FFF2-40B4-BE49-F238E27FC236}">
                <a16:creationId xmlns:a16="http://schemas.microsoft.com/office/drawing/2014/main" id="{43957A55-2DEE-851B-9345-D323AE855207}"/>
              </a:ext>
            </a:extLst>
          </p:cNvPr>
          <p:cNvSpPr txBox="1"/>
          <p:nvPr/>
        </p:nvSpPr>
        <p:spPr>
          <a:xfrm>
            <a:off x="135883" y="5566492"/>
            <a:ext cx="2855511" cy="954107"/>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Maintain NAEP Data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D5A606-B625-C300-3EB0-879A03B588D9}"/>
              </a:ext>
            </a:extLst>
          </p:cNvPr>
          <p:cNvSpPr txBox="1"/>
          <p:nvPr/>
        </p:nvSpPr>
        <p:spPr>
          <a:xfrm>
            <a:off x="3776153" y="470780"/>
            <a:ext cx="7590295" cy="646331"/>
          </a:xfrm>
          <a:prstGeom prst="rect">
            <a:avLst/>
          </a:prstGeom>
          <a:noFill/>
        </p:spPr>
        <p:txBody>
          <a:bodyPr wrap="square" lIns="91440" tIns="45720" rIns="91440" bIns="45720" rtlCol="0" anchor="t">
            <a:spAutoFit/>
          </a:bodyPr>
          <a:lstStyle/>
          <a:p>
            <a:r>
              <a:rPr lang="en-US" dirty="0"/>
              <a:t>The Maintain has been updated to match the state layout. The file name and layout exports in excel.</a:t>
            </a:r>
          </a:p>
        </p:txBody>
      </p:sp>
      <p:pic>
        <p:nvPicPr>
          <p:cNvPr id="3" name="Picture 2" descr="A screenshot of a computer&#10;&#10;AI-generated content may be incorrect.">
            <a:extLst>
              <a:ext uri="{FF2B5EF4-FFF2-40B4-BE49-F238E27FC236}">
                <a16:creationId xmlns:a16="http://schemas.microsoft.com/office/drawing/2014/main" id="{2183AD15-B3D8-DBE8-9849-1B119D825428}"/>
              </a:ext>
            </a:extLst>
          </p:cNvPr>
          <p:cNvPicPr>
            <a:picLocks noChangeAspect="1"/>
          </p:cNvPicPr>
          <p:nvPr/>
        </p:nvPicPr>
        <p:blipFill>
          <a:blip r:embed="rId3"/>
          <a:stretch>
            <a:fillRect/>
          </a:stretch>
        </p:blipFill>
        <p:spPr>
          <a:xfrm>
            <a:off x="3923983" y="1444625"/>
            <a:ext cx="7585075" cy="1601470"/>
          </a:xfrm>
          <a:prstGeom prst="rect">
            <a:avLst/>
          </a:prstGeom>
          <a:ln>
            <a:solidFill>
              <a:schemeClr val="tx1"/>
            </a:solidFill>
          </a:ln>
        </p:spPr>
      </p:pic>
      <p:pic>
        <p:nvPicPr>
          <p:cNvPr id="4" name="Picture 3" descr="A screenshot of a computer&#10;&#10;AI-generated content may be incorrect.">
            <a:extLst>
              <a:ext uri="{FF2B5EF4-FFF2-40B4-BE49-F238E27FC236}">
                <a16:creationId xmlns:a16="http://schemas.microsoft.com/office/drawing/2014/main" id="{7B2E5E51-C40F-783C-F0E0-759306827DFE}"/>
              </a:ext>
            </a:extLst>
          </p:cNvPr>
          <p:cNvPicPr>
            <a:picLocks noChangeAspect="1"/>
          </p:cNvPicPr>
          <p:nvPr/>
        </p:nvPicPr>
        <p:blipFill>
          <a:blip r:embed="rId4"/>
          <a:stretch>
            <a:fillRect/>
          </a:stretch>
        </p:blipFill>
        <p:spPr>
          <a:xfrm>
            <a:off x="3921760" y="3640697"/>
            <a:ext cx="7589520" cy="1344445"/>
          </a:xfrm>
          <a:prstGeom prst="rect">
            <a:avLst/>
          </a:prstGeom>
          <a:ln>
            <a:solidFill>
              <a:schemeClr val="tx1"/>
            </a:solidFill>
          </a:ln>
        </p:spPr>
      </p:pic>
    </p:spTree>
    <p:extLst>
      <p:ext uri="{BB962C8B-B14F-4D97-AF65-F5344CB8AC3E}">
        <p14:creationId xmlns:p14="http://schemas.microsoft.com/office/powerpoint/2010/main" val="174559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9A72-C551-EC37-2BBD-F6133F5727C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917C076-22FA-C3A2-A6B3-B40E550A40ED}"/>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WIDA</a:t>
            </a:r>
            <a:endParaRPr lang="en-US" sz="3200" dirty="0"/>
          </a:p>
        </p:txBody>
      </p:sp>
      <p:sp>
        <p:nvSpPr>
          <p:cNvPr id="2" name="TextBox 1">
            <a:extLst>
              <a:ext uri="{FF2B5EF4-FFF2-40B4-BE49-F238E27FC236}">
                <a16:creationId xmlns:a16="http://schemas.microsoft.com/office/drawing/2014/main" id="{8B15B66D-F00E-0D7C-263C-E13148C06D46}"/>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Student &gt; Student Profile &gt; Special Programs &gt; Test Accommodations</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5E3626-A19B-A933-2145-5973C3920ECD}"/>
              </a:ext>
            </a:extLst>
          </p:cNvPr>
          <p:cNvSpPr txBox="1"/>
          <p:nvPr/>
        </p:nvSpPr>
        <p:spPr>
          <a:xfrm>
            <a:off x="3776153" y="470780"/>
            <a:ext cx="7590295" cy="923330"/>
          </a:xfrm>
          <a:prstGeom prst="rect">
            <a:avLst/>
          </a:prstGeom>
          <a:noFill/>
        </p:spPr>
        <p:txBody>
          <a:bodyPr wrap="square" lIns="91440" tIns="45720" rIns="91440" bIns="45720" rtlCol="0" anchor="t">
            <a:spAutoFit/>
          </a:bodyPr>
          <a:lstStyle/>
          <a:p>
            <a:r>
              <a:rPr lang="en-US" dirty="0">
                <a:ea typeface="Calibri"/>
                <a:cs typeface="Calibri"/>
              </a:rPr>
              <a:t>The WIDA extract has been updated to pull test accommodations specific to WIDA.</a:t>
            </a:r>
          </a:p>
          <a:p>
            <a:r>
              <a:rPr lang="en-US" dirty="0">
                <a:ea typeface="Calibri"/>
                <a:cs typeface="Calibri"/>
              </a:rPr>
              <a:t>This student is a 3rd grader with an ELL PK-12 status of LY.</a:t>
            </a:r>
          </a:p>
        </p:txBody>
      </p:sp>
      <p:pic>
        <p:nvPicPr>
          <p:cNvPr id="5" name="Picture 4" descr="A screenshot of a computer&#10;&#10;AI-generated content may be incorrect.">
            <a:extLst>
              <a:ext uri="{FF2B5EF4-FFF2-40B4-BE49-F238E27FC236}">
                <a16:creationId xmlns:a16="http://schemas.microsoft.com/office/drawing/2014/main" id="{20B90964-A150-9D50-4097-9A4201FE276B}"/>
              </a:ext>
            </a:extLst>
          </p:cNvPr>
          <p:cNvPicPr>
            <a:picLocks noChangeAspect="1"/>
          </p:cNvPicPr>
          <p:nvPr/>
        </p:nvPicPr>
        <p:blipFill>
          <a:blip r:embed="rId3"/>
          <a:stretch>
            <a:fillRect/>
          </a:stretch>
        </p:blipFill>
        <p:spPr>
          <a:xfrm>
            <a:off x="3777932" y="2086928"/>
            <a:ext cx="7592695" cy="3009265"/>
          </a:xfrm>
          <a:prstGeom prst="rect">
            <a:avLst/>
          </a:prstGeom>
          <a:ln>
            <a:solidFill>
              <a:schemeClr val="tx1"/>
            </a:solidFill>
          </a:ln>
        </p:spPr>
      </p:pic>
    </p:spTree>
    <p:extLst>
      <p:ext uri="{BB962C8B-B14F-4D97-AF65-F5344CB8AC3E}">
        <p14:creationId xmlns:p14="http://schemas.microsoft.com/office/powerpoint/2010/main" val="102538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28101-68D3-5E1D-219A-C6790476271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FDCD7B4-C22F-3621-A411-95DE5D87B185}"/>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WIDA</a:t>
            </a:r>
            <a:endParaRPr lang="en-US" sz="3200" dirty="0"/>
          </a:p>
        </p:txBody>
      </p:sp>
      <p:sp>
        <p:nvSpPr>
          <p:cNvPr id="2" name="TextBox 1">
            <a:extLst>
              <a:ext uri="{FF2B5EF4-FFF2-40B4-BE49-F238E27FC236}">
                <a16:creationId xmlns:a16="http://schemas.microsoft.com/office/drawing/2014/main" id="{7082F8C4-6E72-0506-B42A-3084A4C8E3CB}"/>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Student &gt; Student Profile &gt; Special Programs &gt; Test Accommodations</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7A1FCA-8652-3286-0D44-CBD30D20D4A6}"/>
              </a:ext>
            </a:extLst>
          </p:cNvPr>
          <p:cNvSpPr txBox="1"/>
          <p:nvPr/>
        </p:nvSpPr>
        <p:spPr>
          <a:xfrm>
            <a:off x="3776153" y="470780"/>
            <a:ext cx="7590295" cy="646331"/>
          </a:xfrm>
          <a:prstGeom prst="rect">
            <a:avLst/>
          </a:prstGeom>
          <a:noFill/>
        </p:spPr>
        <p:txBody>
          <a:bodyPr wrap="square" lIns="91440" tIns="45720" rIns="91440" bIns="45720" rtlCol="0" anchor="t">
            <a:spAutoFit/>
          </a:bodyPr>
          <a:lstStyle/>
          <a:p>
            <a:r>
              <a:rPr lang="en-US" dirty="0">
                <a:ea typeface="Calibri"/>
                <a:cs typeface="Calibri"/>
              </a:rPr>
              <a:t>When the Test Description is set to WIDA, a new WIDA Accommodations area displays and can be selected when accommodation is set to paper-based.</a:t>
            </a:r>
          </a:p>
        </p:txBody>
      </p:sp>
      <p:pic>
        <p:nvPicPr>
          <p:cNvPr id="4" name="Picture 3" descr="A screenshot of a computer&#10;&#10;AI-generated content may be incorrect.">
            <a:extLst>
              <a:ext uri="{FF2B5EF4-FFF2-40B4-BE49-F238E27FC236}">
                <a16:creationId xmlns:a16="http://schemas.microsoft.com/office/drawing/2014/main" id="{D832EC7B-94CB-7E8B-572D-94EDEA187E3F}"/>
              </a:ext>
            </a:extLst>
          </p:cNvPr>
          <p:cNvPicPr>
            <a:picLocks noChangeAspect="1"/>
          </p:cNvPicPr>
          <p:nvPr/>
        </p:nvPicPr>
        <p:blipFill>
          <a:blip r:embed="rId3"/>
          <a:stretch>
            <a:fillRect/>
          </a:stretch>
        </p:blipFill>
        <p:spPr>
          <a:xfrm>
            <a:off x="4265612" y="1266508"/>
            <a:ext cx="6139815" cy="5269865"/>
          </a:xfrm>
          <a:prstGeom prst="rect">
            <a:avLst/>
          </a:prstGeom>
          <a:ln>
            <a:solidFill>
              <a:schemeClr val="tx1"/>
            </a:solidFill>
          </a:ln>
        </p:spPr>
      </p:pic>
    </p:spTree>
    <p:extLst>
      <p:ext uri="{BB962C8B-B14F-4D97-AF65-F5344CB8AC3E}">
        <p14:creationId xmlns:p14="http://schemas.microsoft.com/office/powerpoint/2010/main" val="226305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05F9-8F7F-BCC3-B413-A8995559EA4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685BA97-C1E7-EF97-3A20-CAD916DC71CD}"/>
              </a:ext>
            </a:extLst>
          </p:cNvPr>
          <p:cNvSpPr txBox="1">
            <a:spLocks/>
          </p:cNvSpPr>
          <p:nvPr/>
        </p:nvSpPr>
        <p:spPr>
          <a:xfrm>
            <a:off x="135883" y="256204"/>
            <a:ext cx="2952550" cy="39808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latin typeface="Open Sans"/>
                <a:ea typeface="Open Sans"/>
                <a:cs typeface="Open Sans"/>
              </a:rPr>
              <a:t>Other Exports</a:t>
            </a:r>
          </a:p>
          <a:p>
            <a:r>
              <a:rPr lang="en-US" sz="3200" dirty="0">
                <a:latin typeface="Open Sans"/>
                <a:ea typeface="Open Sans"/>
                <a:cs typeface="Open Sans"/>
              </a:rPr>
              <a:t>WIDA</a:t>
            </a:r>
            <a:endParaRPr lang="en-US" sz="3200" dirty="0"/>
          </a:p>
        </p:txBody>
      </p:sp>
      <p:sp>
        <p:nvSpPr>
          <p:cNvPr id="2" name="TextBox 1">
            <a:extLst>
              <a:ext uri="{FF2B5EF4-FFF2-40B4-BE49-F238E27FC236}">
                <a16:creationId xmlns:a16="http://schemas.microsoft.com/office/drawing/2014/main" id="{8BD807B8-7B72-8A0F-7FCB-5AD48FED9380}"/>
              </a:ext>
            </a:extLst>
          </p:cNvPr>
          <p:cNvSpPr txBox="1"/>
          <p:nvPr/>
        </p:nvSpPr>
        <p:spPr>
          <a:xfrm>
            <a:off x="135883" y="5566492"/>
            <a:ext cx="2855511" cy="738664"/>
          </a:xfrm>
          <a:prstGeom prst="rect">
            <a:avLst/>
          </a:prstGeom>
          <a:noFill/>
        </p:spPr>
        <p:txBody>
          <a:bodyPr wrap="square" lIns="91440" tIns="45720" rIns="91440" bIns="45720" rtlCol="0" anchor="t">
            <a:spAutoFit/>
          </a:bodyPr>
          <a:lstStyle/>
          <a:p>
            <a:r>
              <a:rPr lang="en-US" sz="1400" dirty="0">
                <a:solidFill>
                  <a:schemeClr val="bg1"/>
                </a:solidFill>
                <a:latin typeface="Times New Roman"/>
                <a:cs typeface="Times New Roman"/>
              </a:rPr>
              <a:t>Web Student Management &gt; Fed/State Reporting &gt; Florida &gt; Other Exports &gt; WIDA</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ACCC79-256F-AAB8-1D4D-BC48A3048263}"/>
              </a:ext>
            </a:extLst>
          </p:cNvPr>
          <p:cNvSpPr txBox="1"/>
          <p:nvPr/>
        </p:nvSpPr>
        <p:spPr>
          <a:xfrm>
            <a:off x="3776153" y="470780"/>
            <a:ext cx="7590295" cy="923330"/>
          </a:xfrm>
          <a:prstGeom prst="rect">
            <a:avLst/>
          </a:prstGeom>
          <a:noFill/>
        </p:spPr>
        <p:txBody>
          <a:bodyPr wrap="square" lIns="91440" tIns="45720" rIns="91440" bIns="45720" rtlCol="0" anchor="t">
            <a:spAutoFit/>
          </a:bodyPr>
          <a:lstStyle/>
          <a:p>
            <a:r>
              <a:rPr lang="en-US" dirty="0">
                <a:ea typeface="Calibri"/>
                <a:cs typeface="Calibri"/>
              </a:rPr>
              <a:t>The report has been updated to include the new accommodations, Mode of Administration (MODE), Paper Tier, and Alt Access. The fields have been added to the file layout.</a:t>
            </a:r>
          </a:p>
        </p:txBody>
      </p:sp>
      <p:pic>
        <p:nvPicPr>
          <p:cNvPr id="3" name="Picture 2" descr="A screen shot of a document&#10;&#10;AI-generated content may be incorrect.">
            <a:extLst>
              <a:ext uri="{FF2B5EF4-FFF2-40B4-BE49-F238E27FC236}">
                <a16:creationId xmlns:a16="http://schemas.microsoft.com/office/drawing/2014/main" id="{93ECFA8B-7CF4-8010-1F1D-20D5AC3E3285}"/>
              </a:ext>
            </a:extLst>
          </p:cNvPr>
          <p:cNvPicPr>
            <a:picLocks noChangeAspect="1"/>
          </p:cNvPicPr>
          <p:nvPr/>
        </p:nvPicPr>
        <p:blipFill>
          <a:blip r:embed="rId3"/>
          <a:stretch>
            <a:fillRect/>
          </a:stretch>
        </p:blipFill>
        <p:spPr>
          <a:xfrm>
            <a:off x="3640773" y="1717992"/>
            <a:ext cx="7846695" cy="1247775"/>
          </a:xfrm>
          <a:prstGeom prst="rect">
            <a:avLst/>
          </a:prstGeom>
          <a:ln>
            <a:solidFill>
              <a:schemeClr val="tx1"/>
            </a:solidFill>
          </a:ln>
        </p:spPr>
      </p:pic>
      <p:pic>
        <p:nvPicPr>
          <p:cNvPr id="8" name="Picture 7" descr="A screenshot of a computer&#10;&#10;AI-generated content may be incorrect.">
            <a:extLst>
              <a:ext uri="{FF2B5EF4-FFF2-40B4-BE49-F238E27FC236}">
                <a16:creationId xmlns:a16="http://schemas.microsoft.com/office/drawing/2014/main" id="{DC60AE8A-F1A1-77CE-B36D-0F0FA70BF327}"/>
              </a:ext>
            </a:extLst>
          </p:cNvPr>
          <p:cNvPicPr>
            <a:picLocks noChangeAspect="1"/>
          </p:cNvPicPr>
          <p:nvPr/>
        </p:nvPicPr>
        <p:blipFill>
          <a:blip r:embed="rId4"/>
          <a:stretch>
            <a:fillRect/>
          </a:stretch>
        </p:blipFill>
        <p:spPr>
          <a:xfrm>
            <a:off x="3636645" y="3428047"/>
            <a:ext cx="6686550" cy="1038225"/>
          </a:xfrm>
          <a:prstGeom prst="rect">
            <a:avLst/>
          </a:prstGeom>
          <a:ln>
            <a:solidFill>
              <a:schemeClr val="tx1"/>
            </a:solidFill>
          </a:ln>
        </p:spPr>
      </p:pic>
    </p:spTree>
    <p:extLst>
      <p:ext uri="{BB962C8B-B14F-4D97-AF65-F5344CB8AC3E}">
        <p14:creationId xmlns:p14="http://schemas.microsoft.com/office/powerpoint/2010/main" val="4184338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9" ma:contentTypeDescription="Create a new document." ma:contentTypeScope="" ma:versionID="6aba6e9472464a147adf4faf86891d10">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627c45ae3ba1d91d28d4186f86c43215"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element ref="ns2:MediaServiceSearchProperties" minOccurs="0"/>
                <xsd:element ref="ns2:Dateand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andTime" ma:index="28" nillable="true" ma:displayName="Date and Time" ma:format="DateOnly" ma:internalName="DateandTime">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hyperlink xmlns="42a7207b-7133-445a-a506-606f615b7eeb">
      <Url xsi:nil="true"/>
      <Description xsi:nil="true"/>
    </hyperlink>
    <Comments xmlns="42a7207b-7133-445a-a506-606f615b7eeb" xsi:nil="true"/>
    <DocumentDate xmlns="42a7207b-7133-445a-a506-606f615b7eeb" xsi:nil="true"/>
    <DateandTime xmlns="42a7207b-7133-445a-a506-606f615b7eeb" xsi:nil="true"/>
  </documentManagement>
</p:properties>
</file>

<file path=customXml/itemProps1.xml><?xml version="1.0" encoding="utf-8"?>
<ds:datastoreItem xmlns:ds="http://schemas.openxmlformats.org/officeDocument/2006/customXml" ds:itemID="{135B06A9-8FB6-4E4D-B7B9-65DEFDFD7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D0589937-285E-458F-A6E3-EB25D144B7F4}">
  <ds:schemaRefs>
    <ds:schemaRef ds:uri="3f3073f3-9a20-481c-ba9a-d77d18817a94"/>
    <ds:schemaRef ds:uri="42a7207b-7133-445a-a506-606f615b7eeb"/>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4d0a3e6f-bd2e-4a2b-9745-4a2001b3ad94}" enabled="1" method="Privileged" siteId="{833b2b67-7fd5-4644-a0a2-4b89f0bebe77}" contentBits="0" removed="0"/>
</clbl:labelList>
</file>

<file path=docProps/app.xml><?xml version="1.0" encoding="utf-8"?>
<Properties xmlns="http://schemas.openxmlformats.org/officeDocument/2006/extended-properties" xmlns:vt="http://schemas.openxmlformats.org/officeDocument/2006/docPropsVTypes">
  <TotalTime>526</TotalTime>
  <Words>1645</Words>
  <Application>Microsoft Office PowerPoint</Application>
  <PresentationFormat>Widescreen</PresentationFormat>
  <Paragraphs>113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Courier New</vt:lpstr>
      <vt:lpstr>Open Sans</vt:lpstr>
      <vt:lpstr>Times New Roman</vt:lpstr>
      <vt:lpstr>Office Theme</vt:lpstr>
      <vt:lpstr>Other Exports </vt:lpstr>
      <vt:lpstr>Agenda</vt:lpstr>
      <vt:lpstr>Recent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Updates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234</cp:revision>
  <dcterms:created xsi:type="dcterms:W3CDTF">2017-04-06T16:25:10Z</dcterms:created>
  <dcterms:modified xsi:type="dcterms:W3CDTF">2025-12-09T03:26:24Z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