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57" r:id="rId5"/>
    <p:sldId id="269" r:id="rId6"/>
    <p:sldId id="259" r:id="rId7"/>
    <p:sldId id="265" r:id="rId8"/>
    <p:sldId id="266" r:id="rId9"/>
    <p:sldId id="267" r:id="rId10"/>
    <p:sldId id="268" r:id="rId11"/>
    <p:sldId id="261" r:id="rId12"/>
    <p:sldId id="263" r:id="rId13"/>
    <p:sldId id="260" r:id="rId14"/>
    <p:sldId id="270" r:id="rId15"/>
    <p:sldId id="271" r:id="rId16"/>
    <p:sldId id="272" r:id="rId17"/>
    <p:sldId id="262" r:id="rId18"/>
    <p:sldId id="273" r:id="rId19"/>
    <p:sldId id="26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63B7"/>
    <a:srgbClr val="7CFF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7D18773-EB4E-4153-AB64-6A1F991BD04A}" v="15" dt="2025-12-04T15:53:32.8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24"/>
    <p:restoredTop sz="94686"/>
  </p:normalViewPr>
  <p:slideViewPr>
    <p:cSldViewPr snapToGrid="0" snapToObjects="1">
      <p:cViewPr varScale="1">
        <p:scale>
          <a:sx n="105" d="100"/>
          <a:sy n="105" d="100"/>
        </p:scale>
        <p:origin x="16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0" d="100"/>
          <a:sy n="110" d="100"/>
        </p:scale>
        <p:origin x="4776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ie Hartman" userId="e9e5dcca-721d-4f9c-a13d-75caccbf4ee9" providerId="ADAL" clId="{9A0A34DB-F8FB-4131-B04E-7D272B591524}"/>
    <pc:docChg chg="undo custSel addSld modSld sldOrd">
      <pc:chgData name="Jamie Hartman" userId="e9e5dcca-721d-4f9c-a13d-75caccbf4ee9" providerId="ADAL" clId="{9A0A34DB-F8FB-4131-B04E-7D272B591524}" dt="2025-12-04T16:21:11.525" v="1556" actId="1076"/>
      <pc:docMkLst>
        <pc:docMk/>
      </pc:docMkLst>
      <pc:sldChg chg="addSp delSp modSp mod">
        <pc:chgData name="Jamie Hartman" userId="e9e5dcca-721d-4f9c-a13d-75caccbf4ee9" providerId="ADAL" clId="{9A0A34DB-F8FB-4131-B04E-7D272B591524}" dt="2025-12-02T17:57:13.922" v="67" actId="20577"/>
        <pc:sldMkLst>
          <pc:docMk/>
          <pc:sldMk cId="1610277857" sldId="259"/>
        </pc:sldMkLst>
        <pc:spChg chg="add mod">
          <ac:chgData name="Jamie Hartman" userId="e9e5dcca-721d-4f9c-a13d-75caccbf4ee9" providerId="ADAL" clId="{9A0A34DB-F8FB-4131-B04E-7D272B591524}" dt="2025-12-02T17:57:13.922" v="67" actId="20577"/>
          <ac:spMkLst>
            <pc:docMk/>
            <pc:sldMk cId="1610277857" sldId="259"/>
            <ac:spMk id="11" creationId="{1D5203D6-4594-BD2B-9E2F-0D64EF4298CA}"/>
          </ac:spMkLst>
        </pc:spChg>
        <pc:picChg chg="add mod ord">
          <ac:chgData name="Jamie Hartman" userId="e9e5dcca-721d-4f9c-a13d-75caccbf4ee9" providerId="ADAL" clId="{9A0A34DB-F8FB-4131-B04E-7D272B591524}" dt="2025-12-02T17:45:18.479" v="22" actId="14100"/>
          <ac:picMkLst>
            <pc:docMk/>
            <pc:sldMk cId="1610277857" sldId="259"/>
            <ac:picMk id="7" creationId="{FDBE5958-C326-3E9D-5727-D5EB2766B646}"/>
          </ac:picMkLst>
        </pc:picChg>
        <pc:picChg chg="add mod">
          <ac:chgData name="Jamie Hartman" userId="e9e5dcca-721d-4f9c-a13d-75caccbf4ee9" providerId="ADAL" clId="{9A0A34DB-F8FB-4131-B04E-7D272B591524}" dt="2025-12-02T17:44:31.308" v="16" actId="1076"/>
          <ac:picMkLst>
            <pc:docMk/>
            <pc:sldMk cId="1610277857" sldId="259"/>
            <ac:picMk id="10" creationId="{C0D39B27-3A04-0F6A-6150-5C9B1F667D33}"/>
          </ac:picMkLst>
        </pc:picChg>
      </pc:sldChg>
      <pc:sldChg chg="addSp delSp modSp mod ord modClrScheme chgLayout">
        <pc:chgData name="Jamie Hartman" userId="e9e5dcca-721d-4f9c-a13d-75caccbf4ee9" providerId="ADAL" clId="{9A0A34DB-F8FB-4131-B04E-7D272B591524}" dt="2025-12-04T16:19:23.457" v="1546" actId="14100"/>
        <pc:sldMkLst>
          <pc:docMk/>
          <pc:sldMk cId="1351023105" sldId="260"/>
        </pc:sldMkLst>
        <pc:spChg chg="mod ord">
          <ac:chgData name="Jamie Hartman" userId="e9e5dcca-721d-4f9c-a13d-75caccbf4ee9" providerId="ADAL" clId="{9A0A34DB-F8FB-4131-B04E-7D272B591524}" dt="2025-12-04T16:13:54.615" v="1534" actId="14100"/>
          <ac:spMkLst>
            <pc:docMk/>
            <pc:sldMk cId="1351023105" sldId="260"/>
            <ac:spMk id="2" creationId="{00000000-0000-0000-0000-000000000000}"/>
          </ac:spMkLst>
        </pc:spChg>
        <pc:spChg chg="mod ord">
          <ac:chgData name="Jamie Hartman" userId="e9e5dcca-721d-4f9c-a13d-75caccbf4ee9" providerId="ADAL" clId="{9A0A34DB-F8FB-4131-B04E-7D272B591524}" dt="2025-12-04T16:14:00.315" v="1535" actId="14100"/>
          <ac:spMkLst>
            <pc:docMk/>
            <pc:sldMk cId="1351023105" sldId="260"/>
            <ac:spMk id="3" creationId="{00000000-0000-0000-0000-000000000000}"/>
          </ac:spMkLst>
        </pc:spChg>
        <pc:spChg chg="add del mod ord">
          <ac:chgData name="Jamie Hartman" userId="e9e5dcca-721d-4f9c-a13d-75caccbf4ee9" providerId="ADAL" clId="{9A0A34DB-F8FB-4131-B04E-7D272B591524}" dt="2025-12-04T16:14:14.365" v="1537" actId="478"/>
          <ac:spMkLst>
            <pc:docMk/>
            <pc:sldMk cId="1351023105" sldId="260"/>
            <ac:spMk id="4" creationId="{79C6E4AB-D503-99E5-A619-17D0637062E4}"/>
          </ac:spMkLst>
        </pc:spChg>
        <pc:picChg chg="add mod">
          <ac:chgData name="Jamie Hartman" userId="e9e5dcca-721d-4f9c-a13d-75caccbf4ee9" providerId="ADAL" clId="{9A0A34DB-F8FB-4131-B04E-7D272B591524}" dt="2025-12-04T16:18:22.840" v="1541" actId="14100"/>
          <ac:picMkLst>
            <pc:docMk/>
            <pc:sldMk cId="1351023105" sldId="260"/>
            <ac:picMk id="6" creationId="{9FDDBB5D-EBB2-25B4-1B16-9A92CA277DD3}"/>
          </ac:picMkLst>
        </pc:picChg>
        <pc:picChg chg="add mod">
          <ac:chgData name="Jamie Hartman" userId="e9e5dcca-721d-4f9c-a13d-75caccbf4ee9" providerId="ADAL" clId="{9A0A34DB-F8FB-4131-B04E-7D272B591524}" dt="2025-12-04T16:19:23.457" v="1546" actId="14100"/>
          <ac:picMkLst>
            <pc:docMk/>
            <pc:sldMk cId="1351023105" sldId="260"/>
            <ac:picMk id="8" creationId="{C5A4AC4C-D6A2-BEE0-DFF4-9660E68AA044}"/>
          </ac:picMkLst>
        </pc:picChg>
      </pc:sldChg>
      <pc:sldChg chg="addSp delSp modSp mod">
        <pc:chgData name="Jamie Hartman" userId="e9e5dcca-721d-4f9c-a13d-75caccbf4ee9" providerId="ADAL" clId="{9A0A34DB-F8FB-4131-B04E-7D272B591524}" dt="2025-12-02T21:35:50.243" v="210" actId="1076"/>
        <pc:sldMkLst>
          <pc:docMk/>
          <pc:sldMk cId="729882615" sldId="261"/>
        </pc:sldMkLst>
        <pc:spChg chg="add del mod">
          <ac:chgData name="Jamie Hartman" userId="e9e5dcca-721d-4f9c-a13d-75caccbf4ee9" providerId="ADAL" clId="{9A0A34DB-F8FB-4131-B04E-7D272B591524}" dt="2025-12-02T19:44:45.164" v="193" actId="1076"/>
          <ac:spMkLst>
            <pc:docMk/>
            <pc:sldMk cId="729882615" sldId="261"/>
            <ac:spMk id="2" creationId="{00000000-0000-0000-0000-000000000000}"/>
          </ac:spMkLst>
        </pc:spChg>
        <pc:picChg chg="add mod">
          <ac:chgData name="Jamie Hartman" userId="e9e5dcca-721d-4f9c-a13d-75caccbf4ee9" providerId="ADAL" clId="{9A0A34DB-F8FB-4131-B04E-7D272B591524}" dt="2025-12-02T21:35:19.855" v="203" actId="1076"/>
          <ac:picMkLst>
            <pc:docMk/>
            <pc:sldMk cId="729882615" sldId="261"/>
            <ac:picMk id="10" creationId="{A7055743-A157-3113-8446-782753A6BC7A}"/>
          </ac:picMkLst>
        </pc:picChg>
        <pc:picChg chg="add mod">
          <ac:chgData name="Jamie Hartman" userId="e9e5dcca-721d-4f9c-a13d-75caccbf4ee9" providerId="ADAL" clId="{9A0A34DB-F8FB-4131-B04E-7D272B591524}" dt="2025-12-02T21:35:44.774" v="209" actId="14100"/>
          <ac:picMkLst>
            <pc:docMk/>
            <pc:sldMk cId="729882615" sldId="261"/>
            <ac:picMk id="11" creationId="{9A9F7923-0DCD-990F-557A-1C0B041D537D}"/>
          </ac:picMkLst>
        </pc:picChg>
        <pc:picChg chg="add mod">
          <ac:chgData name="Jamie Hartman" userId="e9e5dcca-721d-4f9c-a13d-75caccbf4ee9" providerId="ADAL" clId="{9A0A34DB-F8FB-4131-B04E-7D272B591524}" dt="2025-12-02T21:35:50.243" v="210" actId="1076"/>
          <ac:picMkLst>
            <pc:docMk/>
            <pc:sldMk cId="729882615" sldId="261"/>
            <ac:picMk id="12" creationId="{489B22A0-8A70-A006-F917-E7BB16CD9BC2}"/>
          </ac:picMkLst>
        </pc:picChg>
      </pc:sldChg>
      <pc:sldChg chg="addSp delSp modSp mod ord modClrScheme chgLayout">
        <pc:chgData name="Jamie Hartman" userId="e9e5dcca-721d-4f9c-a13d-75caccbf4ee9" providerId="ADAL" clId="{9A0A34DB-F8FB-4131-B04E-7D272B591524}" dt="2025-12-04T16:00:11.231" v="1394" actId="700"/>
        <pc:sldMkLst>
          <pc:docMk/>
          <pc:sldMk cId="1677721967" sldId="263"/>
        </pc:sldMkLst>
        <pc:spChg chg="mod ord">
          <ac:chgData name="Jamie Hartman" userId="e9e5dcca-721d-4f9c-a13d-75caccbf4ee9" providerId="ADAL" clId="{9A0A34DB-F8FB-4131-B04E-7D272B591524}" dt="2025-12-04T16:00:11.231" v="1394" actId="700"/>
          <ac:spMkLst>
            <pc:docMk/>
            <pc:sldMk cId="1677721967" sldId="263"/>
            <ac:spMk id="2" creationId="{00000000-0000-0000-0000-000000000000}"/>
          </ac:spMkLst>
        </pc:spChg>
        <pc:spChg chg="add mod">
          <ac:chgData name="Jamie Hartman" userId="e9e5dcca-721d-4f9c-a13d-75caccbf4ee9" providerId="ADAL" clId="{9A0A34DB-F8FB-4131-B04E-7D272B591524}" dt="2025-12-04T16:00:10.058" v="1392" actId="1076"/>
          <ac:spMkLst>
            <pc:docMk/>
            <pc:sldMk cId="1677721967" sldId="263"/>
            <ac:spMk id="4" creationId="{10E71B0D-75D8-A1E9-9F1C-8B27FA673459}"/>
          </ac:spMkLst>
        </pc:spChg>
        <pc:spChg chg="add mod">
          <ac:chgData name="Jamie Hartman" userId="e9e5dcca-721d-4f9c-a13d-75caccbf4ee9" providerId="ADAL" clId="{9A0A34DB-F8FB-4131-B04E-7D272B591524}" dt="2025-12-04T15:54:29.178" v="1240" actId="1076"/>
          <ac:spMkLst>
            <pc:docMk/>
            <pc:sldMk cId="1677721967" sldId="263"/>
            <ac:spMk id="5" creationId="{109BDA29-37F1-AD07-C775-B1CA678E4F43}"/>
          </ac:spMkLst>
        </pc:spChg>
        <pc:spChg chg="add mod">
          <ac:chgData name="Jamie Hartman" userId="e9e5dcca-721d-4f9c-a13d-75caccbf4ee9" providerId="ADAL" clId="{9A0A34DB-F8FB-4131-B04E-7D272B591524}" dt="2025-12-04T15:54:42.663" v="1241" actId="1076"/>
          <ac:spMkLst>
            <pc:docMk/>
            <pc:sldMk cId="1677721967" sldId="263"/>
            <ac:spMk id="6" creationId="{62506230-FB4A-4977-7021-1B58C807184F}"/>
          </ac:spMkLst>
        </pc:spChg>
        <pc:spChg chg="add mod">
          <ac:chgData name="Jamie Hartman" userId="e9e5dcca-721d-4f9c-a13d-75caccbf4ee9" providerId="ADAL" clId="{9A0A34DB-F8FB-4131-B04E-7D272B591524}" dt="2025-12-04T15:55:00.476" v="1243" actId="1076"/>
          <ac:spMkLst>
            <pc:docMk/>
            <pc:sldMk cId="1677721967" sldId="263"/>
            <ac:spMk id="7" creationId="{F8A9D656-1DBC-C7E8-B8C3-9E13A9B0AE2B}"/>
          </ac:spMkLst>
        </pc:spChg>
        <pc:spChg chg="add mod">
          <ac:chgData name="Jamie Hartman" userId="e9e5dcca-721d-4f9c-a13d-75caccbf4ee9" providerId="ADAL" clId="{9A0A34DB-F8FB-4131-B04E-7D272B591524}" dt="2025-12-04T15:58:27.356" v="1265" actId="1076"/>
          <ac:spMkLst>
            <pc:docMk/>
            <pc:sldMk cId="1677721967" sldId="263"/>
            <ac:spMk id="8" creationId="{44A2262D-E919-65F7-0F93-1002EE073D43}"/>
          </ac:spMkLst>
        </pc:spChg>
        <pc:spChg chg="add mod ord">
          <ac:chgData name="Jamie Hartman" userId="e9e5dcca-721d-4f9c-a13d-75caccbf4ee9" providerId="ADAL" clId="{9A0A34DB-F8FB-4131-B04E-7D272B591524}" dt="2025-12-04T16:00:11.231" v="1394" actId="700"/>
          <ac:spMkLst>
            <pc:docMk/>
            <pc:sldMk cId="1677721967" sldId="263"/>
            <ac:spMk id="9" creationId="{C6D6BBF8-FCC9-17B7-5194-926E260C4575}"/>
          </ac:spMkLst>
        </pc:spChg>
        <pc:spChg chg="add mod">
          <ac:chgData name="Jamie Hartman" userId="e9e5dcca-721d-4f9c-a13d-75caccbf4ee9" providerId="ADAL" clId="{9A0A34DB-F8FB-4131-B04E-7D272B591524}" dt="2025-12-04T15:58:35.199" v="1266" actId="14100"/>
          <ac:spMkLst>
            <pc:docMk/>
            <pc:sldMk cId="1677721967" sldId="263"/>
            <ac:spMk id="10" creationId="{7754AA00-29C3-E381-D6B3-833BF6833E56}"/>
          </ac:spMkLst>
        </pc:spChg>
        <pc:spChg chg="add mod">
          <ac:chgData name="Jamie Hartman" userId="e9e5dcca-721d-4f9c-a13d-75caccbf4ee9" providerId="ADAL" clId="{9A0A34DB-F8FB-4131-B04E-7D272B591524}" dt="2025-12-04T15:55:50.613" v="1252" actId="14100"/>
          <ac:spMkLst>
            <pc:docMk/>
            <pc:sldMk cId="1677721967" sldId="263"/>
            <ac:spMk id="11" creationId="{50105ABB-7775-01F8-E3E8-7FED3D0163E3}"/>
          </ac:spMkLst>
        </pc:spChg>
        <pc:spChg chg="add mod">
          <ac:chgData name="Jamie Hartman" userId="e9e5dcca-721d-4f9c-a13d-75caccbf4ee9" providerId="ADAL" clId="{9A0A34DB-F8FB-4131-B04E-7D272B591524}" dt="2025-12-04T15:56:21.012" v="1255" actId="14100"/>
          <ac:spMkLst>
            <pc:docMk/>
            <pc:sldMk cId="1677721967" sldId="263"/>
            <ac:spMk id="12" creationId="{2364A210-6F63-7E80-5ECD-5D14916CC306}"/>
          </ac:spMkLst>
        </pc:spChg>
        <pc:spChg chg="add mod">
          <ac:chgData name="Jamie Hartman" userId="e9e5dcca-721d-4f9c-a13d-75caccbf4ee9" providerId="ADAL" clId="{9A0A34DB-F8FB-4131-B04E-7D272B591524}" dt="2025-12-04T15:51:58.779" v="1170" actId="20577"/>
          <ac:spMkLst>
            <pc:docMk/>
            <pc:sldMk cId="1677721967" sldId="263"/>
            <ac:spMk id="13" creationId="{F62E4D09-015E-647A-0223-BF6DAE697C43}"/>
          </ac:spMkLst>
        </pc:spChg>
        <pc:spChg chg="add mod">
          <ac:chgData name="Jamie Hartman" userId="e9e5dcca-721d-4f9c-a13d-75caccbf4ee9" providerId="ADAL" clId="{9A0A34DB-F8FB-4131-B04E-7D272B591524}" dt="2025-12-04T15:56:58.555" v="1261" actId="1076"/>
          <ac:spMkLst>
            <pc:docMk/>
            <pc:sldMk cId="1677721967" sldId="263"/>
            <ac:spMk id="14" creationId="{E40006AE-2600-3323-7562-A5F1F8CF0C8D}"/>
          </ac:spMkLst>
        </pc:spChg>
        <pc:spChg chg="add mod">
          <ac:chgData name="Jamie Hartman" userId="e9e5dcca-721d-4f9c-a13d-75caccbf4ee9" providerId="ADAL" clId="{9A0A34DB-F8FB-4131-B04E-7D272B591524}" dt="2025-12-04T15:59:18.309" v="1386" actId="20577"/>
          <ac:spMkLst>
            <pc:docMk/>
            <pc:sldMk cId="1677721967" sldId="263"/>
            <ac:spMk id="15" creationId="{DF00C36A-3D46-58AB-226C-75FCFE523E37}"/>
          </ac:spMkLst>
        </pc:spChg>
        <pc:spChg chg="add mod">
          <ac:chgData name="Jamie Hartman" userId="e9e5dcca-721d-4f9c-a13d-75caccbf4ee9" providerId="ADAL" clId="{9A0A34DB-F8FB-4131-B04E-7D272B591524}" dt="2025-12-04T15:59:09.614" v="1384" actId="20577"/>
          <ac:spMkLst>
            <pc:docMk/>
            <pc:sldMk cId="1677721967" sldId="263"/>
            <ac:spMk id="17" creationId="{6614378C-BB04-A096-86D9-23F2048A0C84}"/>
          </ac:spMkLst>
        </pc:spChg>
      </pc:sldChg>
      <pc:sldChg chg="addSp delSp modSp mod">
        <pc:chgData name="Jamie Hartman" userId="e9e5dcca-721d-4f9c-a13d-75caccbf4ee9" providerId="ADAL" clId="{9A0A34DB-F8FB-4131-B04E-7D272B591524}" dt="2025-12-02T18:03:55.788" v="83" actId="1076"/>
        <pc:sldMkLst>
          <pc:docMk/>
          <pc:sldMk cId="3297961935" sldId="265"/>
        </pc:sldMkLst>
        <pc:picChg chg="add mod">
          <ac:chgData name="Jamie Hartman" userId="e9e5dcca-721d-4f9c-a13d-75caccbf4ee9" providerId="ADAL" clId="{9A0A34DB-F8FB-4131-B04E-7D272B591524}" dt="2025-12-02T18:03:51.716" v="82" actId="1076"/>
          <ac:picMkLst>
            <pc:docMk/>
            <pc:sldMk cId="3297961935" sldId="265"/>
            <ac:picMk id="5" creationId="{CB00A8B9-9092-04F1-AB79-32A7CA8F7E6B}"/>
          </ac:picMkLst>
        </pc:picChg>
        <pc:picChg chg="add mod">
          <ac:chgData name="Jamie Hartman" userId="e9e5dcca-721d-4f9c-a13d-75caccbf4ee9" providerId="ADAL" clId="{9A0A34DB-F8FB-4131-B04E-7D272B591524}" dt="2025-12-02T18:03:55.788" v="83" actId="1076"/>
          <ac:picMkLst>
            <pc:docMk/>
            <pc:sldMk cId="3297961935" sldId="265"/>
            <ac:picMk id="6" creationId="{DC569447-66ED-0029-CB6A-991FE0AACAAD}"/>
          </ac:picMkLst>
        </pc:picChg>
      </pc:sldChg>
      <pc:sldChg chg="addSp delSp modSp mod">
        <pc:chgData name="Jamie Hartman" userId="e9e5dcca-721d-4f9c-a13d-75caccbf4ee9" providerId="ADAL" clId="{9A0A34DB-F8FB-4131-B04E-7D272B591524}" dt="2025-12-02T18:06:58.097" v="102" actId="166"/>
        <pc:sldMkLst>
          <pc:docMk/>
          <pc:sldMk cId="1007471248" sldId="266"/>
        </pc:sldMkLst>
        <pc:picChg chg="add mod ord">
          <ac:chgData name="Jamie Hartman" userId="e9e5dcca-721d-4f9c-a13d-75caccbf4ee9" providerId="ADAL" clId="{9A0A34DB-F8FB-4131-B04E-7D272B591524}" dt="2025-12-02T18:06:58.097" v="102" actId="166"/>
          <ac:picMkLst>
            <pc:docMk/>
            <pc:sldMk cId="1007471248" sldId="266"/>
            <ac:picMk id="5" creationId="{E86185A5-46DE-BFE6-2C0B-1A79D9F0B1F0}"/>
          </ac:picMkLst>
        </pc:picChg>
        <pc:picChg chg="add mod">
          <ac:chgData name="Jamie Hartman" userId="e9e5dcca-721d-4f9c-a13d-75caccbf4ee9" providerId="ADAL" clId="{9A0A34DB-F8FB-4131-B04E-7D272B591524}" dt="2025-12-02T18:06:55.017" v="101" actId="14100"/>
          <ac:picMkLst>
            <pc:docMk/>
            <pc:sldMk cId="1007471248" sldId="266"/>
            <ac:picMk id="8" creationId="{853521D3-3AF6-0699-1852-B01DA1AE4FF7}"/>
          </ac:picMkLst>
        </pc:picChg>
      </pc:sldChg>
      <pc:sldChg chg="addSp delSp modSp mod">
        <pc:chgData name="Jamie Hartman" userId="e9e5dcca-721d-4f9c-a13d-75caccbf4ee9" providerId="ADAL" clId="{9A0A34DB-F8FB-4131-B04E-7D272B591524}" dt="2025-12-02T18:12:16.994" v="109" actId="1076"/>
        <pc:sldMkLst>
          <pc:docMk/>
          <pc:sldMk cId="4227384160" sldId="267"/>
        </pc:sldMkLst>
        <pc:picChg chg="add mod">
          <ac:chgData name="Jamie Hartman" userId="e9e5dcca-721d-4f9c-a13d-75caccbf4ee9" providerId="ADAL" clId="{9A0A34DB-F8FB-4131-B04E-7D272B591524}" dt="2025-12-02T18:12:16.994" v="109" actId="1076"/>
          <ac:picMkLst>
            <pc:docMk/>
            <pc:sldMk cId="4227384160" sldId="267"/>
            <ac:picMk id="5" creationId="{AA721826-A811-DDD8-12DD-E1E483A86CAE}"/>
          </ac:picMkLst>
        </pc:picChg>
        <pc:picChg chg="add mod">
          <ac:chgData name="Jamie Hartman" userId="e9e5dcca-721d-4f9c-a13d-75caccbf4ee9" providerId="ADAL" clId="{9A0A34DB-F8FB-4131-B04E-7D272B591524}" dt="2025-12-02T18:12:10.165" v="108" actId="1076"/>
          <ac:picMkLst>
            <pc:docMk/>
            <pc:sldMk cId="4227384160" sldId="267"/>
            <ac:picMk id="7" creationId="{0048844A-79BB-1328-8DE1-5819BA851C18}"/>
          </ac:picMkLst>
        </pc:picChg>
      </pc:sldChg>
      <pc:sldChg chg="addSp delSp modSp add mod">
        <pc:chgData name="Jamie Hartman" userId="e9e5dcca-721d-4f9c-a13d-75caccbf4ee9" providerId="ADAL" clId="{9A0A34DB-F8FB-4131-B04E-7D272B591524}" dt="2025-12-02T19:43:05.339" v="161" actId="166"/>
        <pc:sldMkLst>
          <pc:docMk/>
          <pc:sldMk cId="1618524764" sldId="268"/>
        </pc:sldMkLst>
        <pc:spChg chg="mod">
          <ac:chgData name="Jamie Hartman" userId="e9e5dcca-721d-4f9c-a13d-75caccbf4ee9" providerId="ADAL" clId="{9A0A34DB-F8FB-4131-B04E-7D272B591524}" dt="2025-12-02T18:12:43.644" v="135" actId="20577"/>
          <ac:spMkLst>
            <pc:docMk/>
            <pc:sldMk cId="1618524764" sldId="268"/>
            <ac:spMk id="2" creationId="{4EA2BFA3-40FF-BED3-16D6-914D9D99AD90}"/>
          </ac:spMkLst>
        </pc:spChg>
        <pc:picChg chg="add mod">
          <ac:chgData name="Jamie Hartman" userId="e9e5dcca-721d-4f9c-a13d-75caccbf4ee9" providerId="ADAL" clId="{9A0A34DB-F8FB-4131-B04E-7D272B591524}" dt="2025-12-02T19:43:02.079" v="160" actId="1076"/>
          <ac:picMkLst>
            <pc:docMk/>
            <pc:sldMk cId="1618524764" sldId="268"/>
            <ac:picMk id="3" creationId="{121A32E4-B208-2EBF-5488-5A761A7CD3BC}"/>
          </ac:picMkLst>
        </pc:picChg>
        <pc:picChg chg="add mod ord">
          <ac:chgData name="Jamie Hartman" userId="e9e5dcca-721d-4f9c-a13d-75caccbf4ee9" providerId="ADAL" clId="{9A0A34DB-F8FB-4131-B04E-7D272B591524}" dt="2025-12-02T19:43:05.339" v="161" actId="166"/>
          <ac:picMkLst>
            <pc:docMk/>
            <pc:sldMk cId="1618524764" sldId="268"/>
            <ac:picMk id="5" creationId="{2AD7DAC8-6728-A2D6-C606-CA3EA1CEEFF5}"/>
          </ac:picMkLst>
        </pc:picChg>
      </pc:sldChg>
      <pc:sldChg chg="addSp delSp modSp new mod">
        <pc:chgData name="Jamie Hartman" userId="e9e5dcca-721d-4f9c-a13d-75caccbf4ee9" providerId="ADAL" clId="{9A0A34DB-F8FB-4131-B04E-7D272B591524}" dt="2025-12-04T16:12:18.844" v="1482" actId="1076"/>
        <pc:sldMkLst>
          <pc:docMk/>
          <pc:sldMk cId="2961461414" sldId="269"/>
        </pc:sldMkLst>
        <pc:spChg chg="mod">
          <ac:chgData name="Jamie Hartman" userId="e9e5dcca-721d-4f9c-a13d-75caccbf4ee9" providerId="ADAL" clId="{9A0A34DB-F8FB-4131-B04E-7D272B591524}" dt="2025-12-04T16:10:13.374" v="1473" actId="122"/>
          <ac:spMkLst>
            <pc:docMk/>
            <pc:sldMk cId="2961461414" sldId="269"/>
            <ac:spMk id="2" creationId="{34475F1F-088B-A686-F021-EFCDB4CA88BD}"/>
          </ac:spMkLst>
        </pc:spChg>
        <pc:picChg chg="add mod">
          <ac:chgData name="Jamie Hartman" userId="e9e5dcca-721d-4f9c-a13d-75caccbf4ee9" providerId="ADAL" clId="{9A0A34DB-F8FB-4131-B04E-7D272B591524}" dt="2025-12-04T16:12:15.868" v="1481" actId="1076"/>
          <ac:picMkLst>
            <pc:docMk/>
            <pc:sldMk cId="2961461414" sldId="269"/>
            <ac:picMk id="4" creationId="{6F7615F5-0353-76E1-63F8-179A97D07E37}"/>
          </ac:picMkLst>
        </pc:picChg>
        <pc:picChg chg="add mod">
          <ac:chgData name="Jamie Hartman" userId="e9e5dcca-721d-4f9c-a13d-75caccbf4ee9" providerId="ADAL" clId="{9A0A34DB-F8FB-4131-B04E-7D272B591524}" dt="2025-12-04T16:09:11.315" v="1408" actId="1076"/>
          <ac:picMkLst>
            <pc:docMk/>
            <pc:sldMk cId="2961461414" sldId="269"/>
            <ac:picMk id="6" creationId="{A62322AA-B9E9-CE13-7E96-BA6EBE6D79DB}"/>
          </ac:picMkLst>
        </pc:picChg>
        <pc:picChg chg="add mod">
          <ac:chgData name="Jamie Hartman" userId="e9e5dcca-721d-4f9c-a13d-75caccbf4ee9" providerId="ADAL" clId="{9A0A34DB-F8FB-4131-B04E-7D272B591524}" dt="2025-12-04T16:12:18.844" v="1482" actId="1076"/>
          <ac:picMkLst>
            <pc:docMk/>
            <pc:sldMk cId="2961461414" sldId="269"/>
            <ac:picMk id="8" creationId="{311AEBED-E358-E1EE-35CF-21B3AC0F0F42}"/>
          </ac:picMkLst>
        </pc:picChg>
      </pc:sldChg>
      <pc:sldChg chg="delSp modSp add mod modClrScheme chgLayout">
        <pc:chgData name="Jamie Hartman" userId="e9e5dcca-721d-4f9c-a13d-75caccbf4ee9" providerId="ADAL" clId="{9A0A34DB-F8FB-4131-B04E-7D272B591524}" dt="2025-12-04T16:21:11.525" v="1556" actId="1076"/>
        <pc:sldMkLst>
          <pc:docMk/>
          <pc:sldMk cId="2703795387" sldId="270"/>
        </pc:sldMkLst>
        <pc:spChg chg="mod">
          <ac:chgData name="Jamie Hartman" userId="e9e5dcca-721d-4f9c-a13d-75caccbf4ee9" providerId="ADAL" clId="{9A0A34DB-F8FB-4131-B04E-7D272B591524}" dt="2025-12-04T16:21:00.940" v="1554" actId="1076"/>
          <ac:spMkLst>
            <pc:docMk/>
            <pc:sldMk cId="2703795387" sldId="270"/>
            <ac:spMk id="2" creationId="{F0BD8FEB-9D2F-5451-7165-94E65F4AC841}"/>
          </ac:spMkLst>
        </pc:spChg>
        <pc:spChg chg="mod">
          <ac:chgData name="Jamie Hartman" userId="e9e5dcca-721d-4f9c-a13d-75caccbf4ee9" providerId="ADAL" clId="{9A0A34DB-F8FB-4131-B04E-7D272B591524}" dt="2025-12-04T16:21:11.525" v="1556" actId="1076"/>
          <ac:spMkLst>
            <pc:docMk/>
            <pc:sldMk cId="2703795387" sldId="270"/>
            <ac:spMk id="3" creationId="{308CF9DD-6302-D769-A7FF-F65E3DA8EC54}"/>
          </ac:spMkLst>
        </pc:spChg>
        <pc:picChg chg="del">
          <ac:chgData name="Jamie Hartman" userId="e9e5dcca-721d-4f9c-a13d-75caccbf4ee9" providerId="ADAL" clId="{9A0A34DB-F8FB-4131-B04E-7D272B591524}" dt="2025-12-04T16:20:02.672" v="1548" actId="478"/>
          <ac:picMkLst>
            <pc:docMk/>
            <pc:sldMk cId="2703795387" sldId="270"/>
            <ac:picMk id="6" creationId="{816F6490-7AE3-53F9-0B8B-8390FE9BC9E2}"/>
          </ac:picMkLst>
        </pc:picChg>
        <pc:picChg chg="del">
          <ac:chgData name="Jamie Hartman" userId="e9e5dcca-721d-4f9c-a13d-75caccbf4ee9" providerId="ADAL" clId="{9A0A34DB-F8FB-4131-B04E-7D272B591524}" dt="2025-12-04T16:20:03.430" v="1549" actId="478"/>
          <ac:picMkLst>
            <pc:docMk/>
            <pc:sldMk cId="2703795387" sldId="270"/>
            <ac:picMk id="8" creationId="{28E32012-2E30-F670-B47E-4D55F2B1C7A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9D213E-55A0-D942-8B07-35DF0D7BC380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1E8204-9DC6-F747-B52E-F95383972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6903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C79812-FB23-4349-9083-A634014472C6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1D7F4-8612-364C-AE21-34A5B49E5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035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1D7F4-8612-364C-AE21-34A5B49E53B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488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AD22A-E5EB-5B4C-90C9-E80A6B20BDCD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F861B-C4EC-2D47-978C-BDE582257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587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9025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84638" y="4302246"/>
            <a:ext cx="6544407" cy="1861161"/>
          </a:xfrm>
        </p:spPr>
        <p:txBody>
          <a:bodyPr anchor="b">
            <a:normAutofit/>
          </a:bodyPr>
          <a:lstStyle>
            <a:lvl1pPr algn="r">
              <a:defRPr sz="5400" spc="-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-2414955" y="6031523"/>
            <a:ext cx="9144000" cy="371109"/>
          </a:xfrm>
        </p:spPr>
        <p:txBody>
          <a:bodyPr/>
          <a:lstStyle>
            <a:lvl1pPr marL="0" indent="0" algn="r">
              <a:buNone/>
              <a:defRPr sz="2400">
                <a:solidFill>
                  <a:srgbClr val="7CFF7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 TEXT HERE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7036420" y="4583151"/>
            <a:ext cx="0" cy="1906859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9674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65992" y="2642000"/>
            <a:ext cx="6544407" cy="1861161"/>
          </a:xfrm>
        </p:spPr>
        <p:txBody>
          <a:bodyPr anchor="b">
            <a:normAutofit/>
          </a:bodyPr>
          <a:lstStyle>
            <a:lvl1pPr algn="r">
              <a:defRPr sz="4800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5991" y="4406449"/>
            <a:ext cx="6544407" cy="366273"/>
          </a:xfrm>
        </p:spPr>
        <p:txBody>
          <a:bodyPr/>
          <a:lstStyle>
            <a:lvl1pPr marL="0" indent="0" algn="r">
              <a:buNone/>
              <a:defRPr sz="2400">
                <a:solidFill>
                  <a:srgbClr val="7CFF7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 TEXT HERE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9025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365633" y="3467190"/>
            <a:ext cx="2031879" cy="1861161"/>
          </a:xfrm>
        </p:spPr>
        <p:txBody>
          <a:bodyPr anchor="b">
            <a:normAutofit/>
          </a:bodyPr>
          <a:lstStyle>
            <a:lvl1pPr algn="l">
              <a:defRPr sz="4800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SLIDE</a:t>
            </a:r>
            <a:br>
              <a:rPr lang="en-US"/>
            </a:br>
            <a:r>
              <a:rPr lang="en-US"/>
              <a:t>TITLE</a:t>
            </a:r>
            <a:br>
              <a:rPr lang="en-US"/>
            </a:br>
            <a:r>
              <a:rPr lang="en-US"/>
              <a:t>HERE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5632" y="5231639"/>
            <a:ext cx="2455627" cy="1202615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7CFF7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 TEXT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6962" y="836419"/>
            <a:ext cx="5564187" cy="40592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9025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365633" y="1147737"/>
            <a:ext cx="6544407" cy="1861161"/>
          </a:xfrm>
        </p:spPr>
        <p:txBody>
          <a:bodyPr anchor="b">
            <a:normAutofit/>
          </a:bodyPr>
          <a:lstStyle>
            <a:lvl1pPr algn="l">
              <a:defRPr sz="4800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5632" y="2912186"/>
            <a:ext cx="6544407" cy="366273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7CFF7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 TEXT HERE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9674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397727" y="364081"/>
            <a:ext cx="4899102" cy="827384"/>
          </a:xfrm>
        </p:spPr>
        <p:txBody>
          <a:bodyPr anchor="b"/>
          <a:lstStyle>
            <a:lvl1pPr algn="l">
              <a:defRPr sz="6000" baseline="0">
                <a:solidFill>
                  <a:srgbClr val="0B63B7"/>
                </a:solidFill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7727" y="957290"/>
            <a:ext cx="4899102" cy="65963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 TEXT HERE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906588"/>
            <a:ext cx="12192000" cy="2955925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5600333" y="364081"/>
            <a:ext cx="2676525" cy="1288181"/>
          </a:xfrm>
        </p:spPr>
        <p:txBody>
          <a:bodyPr/>
          <a:lstStyle>
            <a:lvl1pPr>
              <a:defRPr sz="2800" baseline="0"/>
            </a:lvl1pPr>
          </a:lstStyle>
          <a:p>
            <a:r>
              <a:rPr lang="en-US" sz="1200" dirty="0">
                <a:solidFill>
                  <a:schemeClr val="tx1"/>
                </a:solidFill>
              </a:rPr>
              <a:t>bullet point 1</a:t>
            </a:r>
          </a:p>
          <a:p>
            <a:r>
              <a:rPr lang="en-US" sz="1200" dirty="0">
                <a:solidFill>
                  <a:schemeClr val="tx1"/>
                </a:solidFill>
              </a:rPr>
              <a:t>bullet point 2</a:t>
            </a:r>
          </a:p>
          <a:p>
            <a:r>
              <a:rPr lang="en-US" sz="1200" baseline="0" dirty="0">
                <a:solidFill>
                  <a:schemeClr val="tx1"/>
                </a:solidFill>
              </a:rPr>
              <a:t>b</a:t>
            </a:r>
            <a:r>
              <a:rPr lang="en-US" sz="1200" dirty="0">
                <a:solidFill>
                  <a:schemeClr val="tx1"/>
                </a:solidFill>
              </a:rPr>
              <a:t>ullet point</a:t>
            </a:r>
            <a:r>
              <a:rPr lang="en-US" sz="1200" baseline="0" dirty="0">
                <a:solidFill>
                  <a:schemeClr val="tx1"/>
                </a:solidFill>
              </a:rPr>
              <a:t> 3</a:t>
            </a:r>
            <a:r>
              <a:rPr lang="en-US" dirty="0"/>
              <a:t> 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523875" y="5095875"/>
            <a:ext cx="8285163" cy="1371600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/>
              <a:t>Text box</a:t>
            </a:r>
            <a:r>
              <a:rPr lang="mr-IN" dirty="0"/>
              <a:t>…</a:t>
            </a:r>
            <a:r>
              <a:rPr lang="en-US" dirty="0"/>
              <a:t>.</a:t>
            </a:r>
          </a:p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3200"/>
            <a:ext cx="12192000" cy="6859674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878375"/>
          </a:xfrm>
        </p:spPr>
        <p:txBody>
          <a:bodyPr anchor="b"/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2000738"/>
            <a:ext cx="9144000" cy="415070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CFF7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 TEXT HERE</a:t>
            </a:r>
          </a:p>
        </p:txBody>
      </p:sp>
    </p:spTree>
    <p:extLst>
      <p:ext uri="{BB962C8B-B14F-4D97-AF65-F5344CB8AC3E}">
        <p14:creationId xmlns:p14="http://schemas.microsoft.com/office/powerpoint/2010/main" val="1178186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9674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878375"/>
          </a:xfrm>
        </p:spPr>
        <p:txBody>
          <a:bodyPr anchor="b"/>
          <a:lstStyle>
            <a:lvl1pPr algn="ctr">
              <a:defRPr sz="6000" baseline="0">
                <a:solidFill>
                  <a:srgbClr val="0B63B7"/>
                </a:solidFill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2000738"/>
            <a:ext cx="9144000" cy="41507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 TEXT HERE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74"/>
            <a:ext cx="12192000" cy="6859674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348262"/>
            <a:ext cx="9144000" cy="878375"/>
          </a:xfrm>
        </p:spPr>
        <p:txBody>
          <a:bodyPr anchor="b"/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THANK YOU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AD22A-E5EB-5B4C-90C9-E80A6B20BDCD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F861B-C4EC-2D47-978C-BDE582257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954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70" r:id="rId3"/>
    <p:sldLayoutId id="2147483672" r:id="rId4"/>
    <p:sldLayoutId id="2147483671" r:id="rId5"/>
    <p:sldLayoutId id="2147483673" r:id="rId6"/>
    <p:sldLayoutId id="2147483655" r:id="rId7"/>
    <p:sldLayoutId id="2147483656" r:id="rId8"/>
    <p:sldLayoutId id="2147483674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ESE 20/20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SMS &amp; </a:t>
            </a:r>
            <a:r>
              <a:rPr lang="en-US" dirty="0" err="1"/>
              <a:t>Qmlativ</a:t>
            </a:r>
            <a:r>
              <a:rPr lang="en-US" dirty="0"/>
              <a:t> ESE &amp; More</a:t>
            </a:r>
          </a:p>
        </p:txBody>
      </p:sp>
      <p:sp>
        <p:nvSpPr>
          <p:cNvPr id="6" name="Subtitle 4">
            <a:extLst>
              <a:ext uri="{FF2B5EF4-FFF2-40B4-BE49-F238E27FC236}">
                <a16:creationId xmlns:a16="http://schemas.microsoft.com/office/drawing/2014/main" id="{C9B339EF-02C7-A162-8C9D-046D758DB72B}"/>
              </a:ext>
            </a:extLst>
          </p:cNvPr>
          <p:cNvSpPr txBox="1">
            <a:spLocks/>
          </p:cNvSpPr>
          <p:nvPr/>
        </p:nvSpPr>
        <p:spPr>
          <a:xfrm>
            <a:off x="7552943" y="4608577"/>
            <a:ext cx="4296549" cy="186116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rgbClr val="7CFF7C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</a:rPr>
              <a:t>-Compare ESE data entry in    SMS to </a:t>
            </a:r>
            <a:r>
              <a:rPr lang="en-US" dirty="0" err="1">
                <a:solidFill>
                  <a:schemeClr val="bg1"/>
                </a:solidFill>
              </a:rPr>
              <a:t>Qmlativ</a:t>
            </a:r>
            <a:r>
              <a:rPr lang="en-US" dirty="0">
                <a:solidFill>
                  <a:schemeClr val="bg1"/>
                </a:solidFill>
              </a:rPr>
              <a:t>.</a:t>
            </a:r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-Preparing Data for Migration</a:t>
            </a:r>
          </a:p>
          <a:p>
            <a:pPr algn="l"/>
            <a:r>
              <a:rPr lang="en-US" dirty="0">
                <a:solidFill>
                  <a:schemeClr val="bg1"/>
                </a:solidFill>
              </a:rPr>
              <a:t>-New\Updated options in Section 504 </a:t>
            </a:r>
            <a:r>
              <a:rPr lang="en-US" sz="1700" dirty="0">
                <a:solidFill>
                  <a:schemeClr val="bg1"/>
                </a:solidFill>
              </a:rPr>
              <a:t>(time permitting)</a:t>
            </a:r>
          </a:p>
        </p:txBody>
      </p:sp>
    </p:spTree>
    <p:extLst>
      <p:ext uri="{BB962C8B-B14F-4D97-AF65-F5344CB8AC3E}">
        <p14:creationId xmlns:p14="http://schemas.microsoft.com/office/powerpoint/2010/main" val="2058342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633" y="3129700"/>
            <a:ext cx="2556676" cy="2198652"/>
          </a:xfrm>
        </p:spPr>
        <p:txBody>
          <a:bodyPr>
            <a:normAutofit/>
          </a:bodyPr>
          <a:lstStyle/>
          <a:p>
            <a:r>
              <a:rPr lang="en-US" sz="3600" dirty="0"/>
              <a:t>Browse Views &amp; Filters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4584" y="5328352"/>
            <a:ext cx="2556676" cy="1105902"/>
          </a:xfrm>
        </p:spPr>
        <p:txBody>
          <a:bodyPr>
            <a:normAutofit/>
          </a:bodyPr>
          <a:lstStyle/>
          <a:p>
            <a:r>
              <a:rPr lang="en-US" dirty="0"/>
              <a:t>Data Clean Up and Review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DDBB5D-EBB2-25B4-1B16-9A92CA277D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7601" y="91911"/>
            <a:ext cx="4961426" cy="41681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5A4AC4C-D6A2-BEE0-DFF4-9660E68AA0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1365" y="2357508"/>
            <a:ext cx="6937359" cy="374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231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6F7B97-E4B1-61B4-49E2-5475AB8F60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D8FEB-9D2F-5451-7165-94E65F4AC8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549" y="273951"/>
            <a:ext cx="7390614" cy="415071"/>
          </a:xfrm>
        </p:spPr>
        <p:txBody>
          <a:bodyPr anchor="b">
            <a:normAutofit fontScale="90000"/>
          </a:bodyPr>
          <a:lstStyle/>
          <a:p>
            <a:r>
              <a:rPr lang="en-US" sz="5600" dirty="0"/>
              <a:t>Browse Views &amp; Filters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8CF9DD-6302-D769-A7FF-F65E3DA8EC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9088" y="775253"/>
            <a:ext cx="5197311" cy="415070"/>
          </a:xfrm>
        </p:spPr>
        <p:txBody>
          <a:bodyPr>
            <a:normAutofit/>
          </a:bodyPr>
          <a:lstStyle/>
          <a:p>
            <a:r>
              <a:rPr lang="en-US" sz="2200" dirty="0"/>
              <a:t>Data Clean Up and Review ESE Tracker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0269D2-DAC1-359B-8F9E-14EFA776E2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088" y="1328087"/>
            <a:ext cx="6646695" cy="47546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3F6CB49-81A2-650A-8188-75447BF985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8525" y="689022"/>
            <a:ext cx="5909623" cy="5310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7953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F505EA-FCD0-73CF-9B8E-4ED787BA03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60967-38BC-E293-E77D-BAB53A4AD1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b">
            <a:normAutofit/>
          </a:bodyPr>
          <a:lstStyle/>
          <a:p>
            <a:r>
              <a:rPr lang="en-US" sz="3600" dirty="0"/>
              <a:t>Browse Views &amp; Filters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6AA953-E440-B575-9C1A-1AFEC0640E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ESE Tracker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2FAC5C9-A23C-8F6B-40FB-61D166598A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2A7C2F-10A1-8489-C476-D421503E2F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4176" y="164592"/>
            <a:ext cx="6830568" cy="639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007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EED590-9390-7918-A4F0-D23A6869E2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11790-6AF5-CADA-D649-51C017CC2A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b">
            <a:normAutofit/>
          </a:bodyPr>
          <a:lstStyle/>
          <a:p>
            <a:r>
              <a:rPr lang="en-US" sz="3600" dirty="0"/>
              <a:t>Browse Views &amp; Filters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1995F7-9ACC-2A51-781F-50B5921FA30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ESE Tracker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B88EDB-05F6-C73E-0FDF-EE99B86C83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3950" y="508549"/>
            <a:ext cx="9088049" cy="5324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2882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Other Report Options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168" y="2000738"/>
            <a:ext cx="11804904" cy="641878"/>
          </a:xfrm>
        </p:spPr>
        <p:txBody>
          <a:bodyPr>
            <a:normAutofit/>
          </a:bodyPr>
          <a:lstStyle/>
          <a:p>
            <a:r>
              <a:rPr lang="en-US" sz="3200" dirty="0"/>
              <a:t>ESE Reports              Data Mining             Survey Reports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FE0146-1FF5-F301-A81C-6DB9C36EA1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437" y="2514600"/>
            <a:ext cx="1994083" cy="37437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C6E7F3C-D7CD-9DF8-514F-4BF220D89D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0657" y="2600278"/>
            <a:ext cx="3486637" cy="35723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23D3977-402A-A08C-F664-FBA3F0875A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2984" y="2514600"/>
            <a:ext cx="4133088" cy="3743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5186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1B0736-3015-771D-4E52-B63DD750D9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6420F-AF03-37E5-A07F-56558A7EA8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Other Report Options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6E1A5E-5846-AFF8-759D-D87519250C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1168" y="2000738"/>
            <a:ext cx="11804904" cy="641878"/>
          </a:xfrm>
        </p:spPr>
        <p:txBody>
          <a:bodyPr>
            <a:normAutofit/>
          </a:bodyPr>
          <a:lstStyle/>
          <a:p>
            <a:r>
              <a:rPr lang="en-US" sz="3200" dirty="0"/>
              <a:t>ESE Reports              Data Mining             Survey Reports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C1F805-559B-DC5E-8332-E483DEBFD0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437" y="2514600"/>
            <a:ext cx="1994083" cy="37437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943BD0-B7E9-9142-1E9E-3AF3473427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0657" y="2600278"/>
            <a:ext cx="3486637" cy="35723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07688EF-023C-EB61-7651-3B0B764451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2984" y="2514600"/>
            <a:ext cx="4133088" cy="3743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9786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649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75F1F-088B-A686-F021-EFCDB4CA88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745" y="4983480"/>
            <a:ext cx="2359279" cy="156102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ESE Profile                     &amp;</a:t>
            </a:r>
            <a:br>
              <a:rPr lang="en-US" dirty="0"/>
            </a:br>
            <a:r>
              <a:rPr lang="en-US" dirty="0"/>
              <a:t>Browse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7615F5-0353-76E1-63F8-179A97D07E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8688" y="3146508"/>
            <a:ext cx="7799832" cy="33979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62322AA-B9E9-CE13-7E96-BA6EBE6D79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2152" y="164592"/>
            <a:ext cx="3193308" cy="28873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1AEBED-E358-E1EE-35CF-21B3AC0F0F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8604" y="180800"/>
            <a:ext cx="3547872" cy="2918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461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193792"/>
            <a:ext cx="2889504" cy="1048959"/>
          </a:xfrm>
        </p:spPr>
        <p:txBody>
          <a:bodyPr>
            <a:normAutofit/>
          </a:bodyPr>
          <a:lstStyle/>
          <a:p>
            <a:r>
              <a:rPr lang="en-US" sz="3200" dirty="0"/>
              <a:t>Evaluation Information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0D39B27-3A04-0F6A-6150-5C9B1F667D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32" y="117321"/>
            <a:ext cx="6682671" cy="41134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DBE5958-C326-3E9D-5727-D5EB2766B6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3901" y="2375555"/>
            <a:ext cx="6551467" cy="418601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D5203D6-4594-BD2B-9E2F-0D64EF4298CA}"/>
              </a:ext>
            </a:extLst>
          </p:cNvPr>
          <p:cNvSpPr txBox="1"/>
          <p:nvPr/>
        </p:nvSpPr>
        <p:spPr>
          <a:xfrm>
            <a:off x="7260336" y="296430"/>
            <a:ext cx="4398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</a:t>
            </a:r>
            <a:r>
              <a:rPr lang="en-US" dirty="0" err="1"/>
              <a:t>Qmlativ</a:t>
            </a:r>
            <a:r>
              <a:rPr lang="en-US" dirty="0"/>
              <a:t> has an Evaluation END Date </a:t>
            </a:r>
          </a:p>
        </p:txBody>
      </p:sp>
    </p:spTree>
    <p:extLst>
      <p:ext uri="{BB962C8B-B14F-4D97-AF65-F5344CB8AC3E}">
        <p14:creationId xmlns:p14="http://schemas.microsoft.com/office/powerpoint/2010/main" val="1610277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47E6D4-39C7-8261-CE07-E8CAC155D8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B5B8D-D1FC-2F42-8A72-2543A65CFC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5193792"/>
            <a:ext cx="2889504" cy="1048959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Exceptionality Information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00A8B9-9092-04F1-AB79-32A7CA8F7E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3735" y="3809249"/>
            <a:ext cx="6164708" cy="26227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C569447-66ED-0029-CB6A-991FE0AACA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9839" y="147112"/>
            <a:ext cx="6164708" cy="3576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961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2D5401-9010-06B7-7012-F6BD950F70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812E9-564B-E267-E73C-985D9AA843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5193792"/>
            <a:ext cx="2889504" cy="1048959"/>
          </a:xfrm>
        </p:spPr>
        <p:txBody>
          <a:bodyPr>
            <a:normAutofit/>
          </a:bodyPr>
          <a:lstStyle/>
          <a:p>
            <a:r>
              <a:rPr lang="en-US" sz="3200" dirty="0"/>
              <a:t>IEP\EP Information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53521D3-3AF6-0699-1852-B01DA1AE4F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779" y="138163"/>
            <a:ext cx="6488917" cy="44057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86185A5-46DE-BFE6-2C0B-1A79D9F0B1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3829" y="2626148"/>
            <a:ext cx="6565392" cy="3616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471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900BE7-6277-91C5-E7C7-E604C72658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89323-99DC-BF28-235C-B2AE6F82CE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5193792"/>
            <a:ext cx="2889504" cy="1048959"/>
          </a:xfrm>
        </p:spPr>
        <p:txBody>
          <a:bodyPr>
            <a:normAutofit/>
          </a:bodyPr>
          <a:lstStyle/>
          <a:p>
            <a:r>
              <a:rPr lang="en-US" sz="3200" dirty="0"/>
              <a:t>Placement Information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721826-A811-DDD8-12DD-E1E483A86C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8144" y="3061363"/>
            <a:ext cx="7724461" cy="31813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48844A-79BB-1328-8DE1-5819BA851C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378" y="223088"/>
            <a:ext cx="11479227" cy="255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384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7EB8F9-A690-0C8D-6AC7-6742AE5D9C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2BFA3-40FF-BED3-16D6-914D9D99AD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5193792"/>
            <a:ext cx="2889504" cy="1048959"/>
          </a:xfrm>
        </p:spPr>
        <p:txBody>
          <a:bodyPr>
            <a:normAutofit/>
          </a:bodyPr>
          <a:lstStyle/>
          <a:p>
            <a:r>
              <a:rPr lang="en-US" sz="3200" dirty="0"/>
              <a:t>Placement Entry Screen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1A32E4-B208-2EBF-5488-5A761A7CD3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696" y="228600"/>
            <a:ext cx="4781616" cy="48646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D7DAC8-6728-A2D6-C606-CA3EA1CEEF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0589" y="2660904"/>
            <a:ext cx="6390283" cy="368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524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279" y="190345"/>
            <a:ext cx="3982249" cy="532031"/>
          </a:xfrm>
        </p:spPr>
        <p:txBody>
          <a:bodyPr>
            <a:normAutofit/>
          </a:bodyPr>
          <a:lstStyle/>
          <a:p>
            <a:r>
              <a:rPr lang="en-US" sz="3200" dirty="0"/>
              <a:t>ESE Survey Format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7055743-A157-3113-8446-782753A6B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761" y="722376"/>
            <a:ext cx="5883239" cy="28757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A9F7923-0DCD-990F-557A-1C0B041D53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6322" y="297804"/>
            <a:ext cx="4926086" cy="393586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89B22A0-8A70-A006-F917-E7BB16CD9B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6322" y="4440278"/>
            <a:ext cx="4804410" cy="2119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882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824" y="128016"/>
            <a:ext cx="4090416" cy="603504"/>
          </a:xfrm>
        </p:spPr>
        <p:txBody>
          <a:bodyPr>
            <a:normAutofit/>
          </a:bodyPr>
          <a:lstStyle/>
          <a:p>
            <a:r>
              <a:rPr lang="en-US" sz="2800" dirty="0"/>
              <a:t>Data Clean Up &amp; Prep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E71B0D-75D8-A1E9-9F1C-8B27FA673459}"/>
              </a:ext>
            </a:extLst>
          </p:cNvPr>
          <p:cNvSpPr txBox="1"/>
          <p:nvPr/>
        </p:nvSpPr>
        <p:spPr>
          <a:xfrm>
            <a:off x="256032" y="832104"/>
            <a:ext cx="5311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*All clean up should be done in SMS prior to Migration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9BDA29-37F1-AD07-C775-B1CA678E4F43}"/>
              </a:ext>
            </a:extLst>
          </p:cNvPr>
          <p:cNvSpPr txBox="1"/>
          <p:nvPr/>
        </p:nvSpPr>
        <p:spPr>
          <a:xfrm>
            <a:off x="315339" y="1887277"/>
            <a:ext cx="2887009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Special Ed Check Box</a:t>
            </a:r>
            <a:br>
              <a:rPr lang="en-US" dirty="0"/>
            </a:br>
            <a:r>
              <a:rPr lang="en-US" dirty="0"/>
              <a:t>Evaluation Placement Status </a:t>
            </a:r>
          </a:p>
          <a:p>
            <a:r>
              <a:rPr lang="en-US" dirty="0"/>
              <a:t>Type of Evaluation</a:t>
            </a:r>
            <a:br>
              <a:rPr lang="en-US" dirty="0"/>
            </a:br>
            <a:r>
              <a:rPr lang="en-US" dirty="0" err="1"/>
              <a:t>Evaluation</a:t>
            </a:r>
            <a:r>
              <a:rPr lang="en-US" dirty="0"/>
              <a:t> Start Date</a:t>
            </a:r>
            <a:br>
              <a:rPr lang="en-US" dirty="0"/>
            </a:br>
            <a:r>
              <a:rPr lang="en-US" dirty="0"/>
              <a:t>Evaluation Completion Date</a:t>
            </a:r>
            <a:br>
              <a:rPr lang="en-US" dirty="0"/>
            </a:br>
            <a:r>
              <a:rPr lang="en-US" dirty="0"/>
              <a:t>Referral</a:t>
            </a:r>
            <a:br>
              <a:rPr lang="en-US" dirty="0"/>
            </a:br>
            <a:r>
              <a:rPr lang="en-US" dirty="0"/>
              <a:t>Eligibility Determination</a:t>
            </a:r>
            <a:br>
              <a:rPr lang="en-US" dirty="0"/>
            </a:br>
            <a:r>
              <a:rPr lang="en-US" dirty="0"/>
              <a:t>Permission Date </a:t>
            </a:r>
            <a:br>
              <a:rPr lang="en-US" dirty="0"/>
            </a:br>
            <a:r>
              <a:rPr lang="en-US" dirty="0"/>
              <a:t>Received Date</a:t>
            </a:r>
            <a:br>
              <a:rPr lang="en-US" dirty="0"/>
            </a:br>
            <a:r>
              <a:rPr lang="en-US" dirty="0"/>
              <a:t>Referral reason</a:t>
            </a:r>
            <a:br>
              <a:rPr lang="en-US" dirty="0"/>
            </a:br>
            <a:r>
              <a:rPr lang="en-US" dirty="0"/>
              <a:t>60 Day Exception</a:t>
            </a:r>
            <a:br>
              <a:rPr lang="en-US" dirty="0"/>
            </a:br>
            <a:r>
              <a:rPr lang="en-US" dirty="0"/>
              <a:t>Case Manager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506230-FB4A-4977-7021-1B58C807184F}"/>
              </a:ext>
            </a:extLst>
          </p:cNvPr>
          <p:cNvSpPr txBox="1"/>
          <p:nvPr/>
        </p:nvSpPr>
        <p:spPr>
          <a:xfrm>
            <a:off x="3248894" y="1884229"/>
            <a:ext cx="187089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Exceptionality(s)</a:t>
            </a:r>
            <a:br>
              <a:rPr lang="en-US" dirty="0"/>
            </a:br>
            <a:r>
              <a:rPr lang="en-US" dirty="0"/>
              <a:t>Primary Checkbox</a:t>
            </a:r>
            <a:br>
              <a:rPr lang="en-US" dirty="0"/>
            </a:br>
            <a:r>
              <a:rPr lang="en-US" dirty="0"/>
              <a:t>Placement Status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A9D656-1DBC-C7E8-B8C3-9E13A9B0AE2B}"/>
              </a:ext>
            </a:extLst>
          </p:cNvPr>
          <p:cNvSpPr txBox="1"/>
          <p:nvPr/>
        </p:nvSpPr>
        <p:spPr>
          <a:xfrm>
            <a:off x="5202777" y="1823374"/>
            <a:ext cx="19934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IEP\EP Start Date</a:t>
            </a:r>
            <a:br>
              <a:rPr lang="en-US" dirty="0"/>
            </a:br>
            <a:r>
              <a:rPr lang="en-US" dirty="0"/>
              <a:t>IEP\EP End Date</a:t>
            </a:r>
            <a:br>
              <a:rPr lang="en-US" dirty="0"/>
            </a:br>
            <a:r>
              <a:rPr lang="en-US" dirty="0"/>
              <a:t>IDEA </a:t>
            </a:r>
            <a:br>
              <a:rPr lang="en-US" dirty="0"/>
            </a:br>
            <a:r>
              <a:rPr lang="en-US" dirty="0"/>
              <a:t>IEP Manager</a:t>
            </a:r>
          </a:p>
          <a:p>
            <a:endParaRPr lang="en-US" dirty="0"/>
          </a:p>
          <a:p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A2262D-E919-65F7-0F93-1002EE073D43}"/>
              </a:ext>
            </a:extLst>
          </p:cNvPr>
          <p:cNvSpPr txBox="1"/>
          <p:nvPr/>
        </p:nvSpPr>
        <p:spPr>
          <a:xfrm>
            <a:off x="7430073" y="1838593"/>
            <a:ext cx="25768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Cost Factor Effective Date</a:t>
            </a:r>
            <a:br>
              <a:rPr lang="en-US" dirty="0"/>
            </a:br>
            <a:r>
              <a:rPr lang="en-US" dirty="0"/>
              <a:t>Levels</a:t>
            </a:r>
            <a:br>
              <a:rPr lang="en-US" dirty="0"/>
            </a:br>
            <a:r>
              <a:rPr lang="en-US" dirty="0"/>
              <a:t>Special Considerations</a:t>
            </a:r>
            <a:br>
              <a:rPr lang="en-US" dirty="0"/>
            </a:br>
            <a:r>
              <a:rPr lang="en-US" dirty="0"/>
              <a:t>Override (if applicable)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6D6BBF8-FCC9-17B7-5194-926E260C45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48" y="1274902"/>
            <a:ext cx="2768393" cy="366273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0B63B7"/>
                </a:solidFill>
              </a:rPr>
              <a:t>Evaluation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7754AA00-29C3-E381-D6B3-833BF6833E56}"/>
              </a:ext>
            </a:extLst>
          </p:cNvPr>
          <p:cNvSpPr txBox="1">
            <a:spLocks/>
          </p:cNvSpPr>
          <p:nvPr/>
        </p:nvSpPr>
        <p:spPr>
          <a:xfrm>
            <a:off x="7519297" y="1213429"/>
            <a:ext cx="2067216" cy="36627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B63B7"/>
                </a:solidFill>
              </a:rPr>
              <a:t>Cost Factor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0105ABB-7775-01F8-E3E8-7FED3D0163E3}"/>
              </a:ext>
            </a:extLst>
          </p:cNvPr>
          <p:cNvSpPr txBox="1">
            <a:spLocks/>
          </p:cNvSpPr>
          <p:nvPr/>
        </p:nvSpPr>
        <p:spPr>
          <a:xfrm>
            <a:off x="5312664" y="3508413"/>
            <a:ext cx="1883527" cy="36627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B63B7"/>
                </a:solidFill>
              </a:rPr>
              <a:t>Placements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2364A210-6F63-7E80-5ECD-5D14916CC306}"/>
              </a:ext>
            </a:extLst>
          </p:cNvPr>
          <p:cNvSpPr txBox="1">
            <a:spLocks/>
          </p:cNvSpPr>
          <p:nvPr/>
        </p:nvSpPr>
        <p:spPr>
          <a:xfrm>
            <a:off x="7382809" y="3492854"/>
            <a:ext cx="2389632" cy="36627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B63B7"/>
                </a:solidFill>
              </a:rPr>
              <a:t>ESE Minutes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F62E4D09-015E-647A-0223-BF6DAE697C43}"/>
              </a:ext>
            </a:extLst>
          </p:cNvPr>
          <p:cNvSpPr txBox="1">
            <a:spLocks/>
          </p:cNvSpPr>
          <p:nvPr/>
        </p:nvSpPr>
        <p:spPr>
          <a:xfrm>
            <a:off x="4614416" y="1284224"/>
            <a:ext cx="2768393" cy="36627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B63B7"/>
                </a:solidFill>
              </a:rPr>
              <a:t>IEP\EP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E40006AE-2600-3323-7562-A5F1F8CF0C8D}"/>
              </a:ext>
            </a:extLst>
          </p:cNvPr>
          <p:cNvSpPr txBox="1">
            <a:spLocks/>
          </p:cNvSpPr>
          <p:nvPr/>
        </p:nvSpPr>
        <p:spPr>
          <a:xfrm>
            <a:off x="3272167" y="1270000"/>
            <a:ext cx="1824350" cy="3662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0B63B7"/>
                </a:solidFill>
              </a:rPr>
              <a:t>Exceptionality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F00C36A-3D46-58AB-226C-75FCFE523E37}"/>
              </a:ext>
            </a:extLst>
          </p:cNvPr>
          <p:cNvSpPr txBox="1"/>
          <p:nvPr/>
        </p:nvSpPr>
        <p:spPr>
          <a:xfrm>
            <a:off x="5230209" y="3890245"/>
            <a:ext cx="243015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Placements</a:t>
            </a:r>
            <a:br>
              <a:rPr lang="en-US" dirty="0"/>
            </a:br>
            <a:r>
              <a:rPr lang="en-US" dirty="0"/>
              <a:t>Primary Flag</a:t>
            </a:r>
            <a:br>
              <a:rPr lang="en-US" dirty="0"/>
            </a:br>
            <a:r>
              <a:rPr lang="en-US" dirty="0"/>
              <a:t>Start Date</a:t>
            </a:r>
            <a:br>
              <a:rPr lang="en-US" dirty="0"/>
            </a:br>
            <a:r>
              <a:rPr lang="en-US" dirty="0"/>
              <a:t>End Date</a:t>
            </a:r>
            <a:br>
              <a:rPr lang="en-US" dirty="0"/>
            </a:br>
            <a:r>
              <a:rPr lang="en-US" dirty="0"/>
              <a:t>Dismissal (if applicable) </a:t>
            </a:r>
            <a:br>
              <a:rPr lang="en-US" dirty="0"/>
            </a:br>
            <a:r>
              <a:rPr lang="en-US" dirty="0"/>
              <a:t>Dismissal Date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614378C-BB04-A096-86D9-23F2048A0C84}"/>
              </a:ext>
            </a:extLst>
          </p:cNvPr>
          <p:cNvSpPr txBox="1"/>
          <p:nvPr/>
        </p:nvSpPr>
        <p:spPr>
          <a:xfrm>
            <a:off x="7508768" y="3751745"/>
            <a:ext cx="257685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SEP Information</a:t>
            </a:r>
            <a:br>
              <a:rPr lang="en-US" dirty="0"/>
            </a:br>
            <a:r>
              <a:rPr lang="en-US" dirty="0"/>
              <a:t>Times </a:t>
            </a:r>
            <a:br>
              <a:rPr lang="en-US" dirty="0"/>
            </a:br>
            <a:r>
              <a:rPr lang="en-US" dirty="0"/>
              <a:t>Overrides (if applicable) </a:t>
            </a:r>
          </a:p>
        </p:txBody>
      </p:sp>
    </p:spTree>
    <p:extLst>
      <p:ext uri="{BB962C8B-B14F-4D97-AF65-F5344CB8AC3E}">
        <p14:creationId xmlns:p14="http://schemas.microsoft.com/office/powerpoint/2010/main" val="16777219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3f3073f3-9a20-481c-ba9a-d77d18817a94">
      <UserInfo>
        <DisplayName>Joe Battaglia</DisplayName>
        <AccountId>115</AccountId>
        <AccountType/>
      </UserInfo>
      <UserInfo>
        <DisplayName>Tim Casey</DisplayName>
        <AccountId>147</AccountId>
        <AccountType/>
      </UserInfo>
      <UserInfo>
        <DisplayName>Jenny Staples</DisplayName>
        <AccountId>97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815D197E973384187645406A0610E8A" ma:contentTypeVersion="13" ma:contentTypeDescription="Create a new document." ma:contentTypeScope="" ma:versionID="8c6a8c6d92a07b72143e37297c00e679">
  <xsd:schema xmlns:xsd="http://www.w3.org/2001/XMLSchema" xmlns:xs="http://www.w3.org/2001/XMLSchema" xmlns:p="http://schemas.microsoft.com/office/2006/metadata/properties" xmlns:ns2="3f3073f3-9a20-481c-ba9a-d77d18817a94" xmlns:ns3="42a7207b-7133-445a-a506-606f615b7eeb" targetNamespace="http://schemas.microsoft.com/office/2006/metadata/properties" ma:root="true" ma:fieldsID="0e32b556dc8fd2b36c6ddbbe5bd3c0b1" ns2:_="" ns3:_="">
    <xsd:import namespace="3f3073f3-9a20-481c-ba9a-d77d18817a94"/>
    <xsd:import namespace="42a7207b-7133-445a-a506-606f615b7ee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3073f3-9a20-481c-ba9a-d77d18817a9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a7207b-7133-445a-a506-606f615b7e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0589937-285E-458F-A6E3-EB25D144B7F4}">
  <ds:schemaRefs>
    <ds:schemaRef ds:uri="http://purl.org/dc/terms/"/>
    <ds:schemaRef ds:uri="http://schemas.microsoft.com/office/2006/documentManagement/types"/>
    <ds:schemaRef ds:uri="42a7207b-7133-445a-a506-606f615b7eeb"/>
    <ds:schemaRef ds:uri="http://schemas.microsoft.com/office/2006/metadata/properties"/>
    <ds:schemaRef ds:uri="http://purl.org/dc/dcmitype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3f3073f3-9a20-481c-ba9a-d77d18817a94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E949000-6F41-4353-A46B-250BE57DF8E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927A1E3-8D38-4CE0-9EDF-4D7E21C2C8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f3073f3-9a20-481c-ba9a-d77d18817a94"/>
    <ds:schemaRef ds:uri="42a7207b-7133-445a-a506-606f615b7e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833b2b67-7fd5-4644-a0a2-4b89f0bebe77}" enabled="0" method="" siteId="{833b2b67-7fd5-4644-a0a2-4b89f0bebe77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3379</TotalTime>
  <Words>259</Words>
  <Application>Microsoft Office PowerPoint</Application>
  <PresentationFormat>Widescreen</PresentationFormat>
  <Paragraphs>42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Open Sans</vt:lpstr>
      <vt:lpstr>Office Theme</vt:lpstr>
      <vt:lpstr>ESE 20/20</vt:lpstr>
      <vt:lpstr>ESE Profile                     &amp; Browse</vt:lpstr>
      <vt:lpstr>Evaluation Information</vt:lpstr>
      <vt:lpstr>Exceptionality Information</vt:lpstr>
      <vt:lpstr>IEP\EP Information</vt:lpstr>
      <vt:lpstr>Placement Information</vt:lpstr>
      <vt:lpstr>Placement Entry Screen</vt:lpstr>
      <vt:lpstr>ESE Survey Format</vt:lpstr>
      <vt:lpstr>Data Clean Up &amp; Prep</vt:lpstr>
      <vt:lpstr>Browse Views &amp; Filters</vt:lpstr>
      <vt:lpstr>Browse Views &amp; Filters</vt:lpstr>
      <vt:lpstr>Browse Views &amp; Filters</vt:lpstr>
      <vt:lpstr>Browse Views &amp; Filters</vt:lpstr>
      <vt:lpstr>Other Report Options</vt:lpstr>
      <vt:lpstr>Other Report Options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Foua Khang</dc:creator>
  <cp:lastModifiedBy>Jamie Hartman</cp:lastModifiedBy>
  <cp:revision>22</cp:revision>
  <dcterms:created xsi:type="dcterms:W3CDTF">2017-04-06T16:25:10Z</dcterms:created>
  <dcterms:modified xsi:type="dcterms:W3CDTF">2025-12-09T01:27:21Z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0x0101005815D197E973384187645406A0610E8A</vt:lpwstr>
  </property>
</Properties>
</file>