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257" r:id="rId5"/>
    <p:sldId id="265" r:id="rId6"/>
    <p:sldId id="4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4"/>
    <p:restoredTop sz="78838" autoAdjust="0"/>
  </p:normalViewPr>
  <p:slideViewPr>
    <p:cSldViewPr snapToGrid="0" snapToObjects="1">
      <p:cViewPr varScale="1">
        <p:scale>
          <a:sx n="81" d="100"/>
          <a:sy n="81" d="100"/>
        </p:scale>
        <p:origin x="1278"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0" d="100"/>
          <a:sy n="110" d="100"/>
        </p:scale>
        <p:origin x="4776"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12/20/2023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1D7F4-8612-364C-AE21-34A5B49E53B3}" type="slidenum">
              <a:rPr lang="en-US" smtClean="0"/>
              <a:t>1</a:t>
            </a:fld>
            <a:endParaRPr lang="en-US"/>
          </a:p>
        </p:txBody>
      </p:sp>
    </p:spTree>
    <p:extLst>
      <p:ext uri="{BB962C8B-B14F-4D97-AF65-F5344CB8AC3E}">
        <p14:creationId xmlns:p14="http://schemas.microsoft.com/office/powerpoint/2010/main" val="152948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36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3</a:t>
            </a:fld>
            <a:endParaRPr lang="en-US"/>
          </a:p>
        </p:txBody>
      </p:sp>
    </p:spTree>
    <p:extLst>
      <p:ext uri="{BB962C8B-B14F-4D97-AF65-F5344CB8AC3E}">
        <p14:creationId xmlns:p14="http://schemas.microsoft.com/office/powerpoint/2010/main" val="233036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dirty="0"/>
              <a:t>PRESENTATION</a:t>
            </a:r>
            <a:br>
              <a:rPr lang="en-US" dirty="0"/>
            </a:br>
            <a:r>
              <a:rPr lang="en-US" dirty="0"/>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endParaRPr lang="en-US" dirty="0"/>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dirty="0">
                <a:solidFill>
                  <a:schemeClr val="tx1"/>
                </a:solidFill>
              </a:rPr>
              <a:t>bullet point 1</a:t>
            </a:r>
          </a:p>
          <a:p>
            <a:r>
              <a:rPr lang="en-US" sz="1200" dirty="0">
                <a:solidFill>
                  <a:schemeClr val="tx1"/>
                </a:solidFill>
              </a:rPr>
              <a:t>bullet point 2</a:t>
            </a:r>
          </a:p>
          <a:p>
            <a:r>
              <a:rPr lang="en-US" sz="1200" baseline="0" dirty="0">
                <a:solidFill>
                  <a:schemeClr val="tx1"/>
                </a:solidFill>
              </a:rPr>
              <a:t>b</a:t>
            </a:r>
            <a:r>
              <a:rPr lang="en-US" sz="1200" dirty="0">
                <a:solidFill>
                  <a:schemeClr val="tx1"/>
                </a:solidFill>
              </a:rPr>
              <a:t>ullet point</a:t>
            </a:r>
            <a:r>
              <a:rPr lang="en-US" sz="1200" baseline="0" dirty="0">
                <a:solidFill>
                  <a:schemeClr val="tx1"/>
                </a:solidFill>
              </a:rPr>
              <a:t> 3</a:t>
            </a:r>
            <a:r>
              <a:rPr lang="en-US" dirty="0"/>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dirty="0"/>
              <a:t>Text box</a:t>
            </a:r>
            <a:r>
              <a:rPr lang="mr-IN" dirty="0"/>
              <a:t>…</a:t>
            </a:r>
            <a:r>
              <a:rPr lang="en-US" dirty="0"/>
              <a:t>.</a:t>
            </a:r>
          </a:p>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12/20/2023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4549" y="4306186"/>
            <a:ext cx="6775684" cy="2096446"/>
          </a:xfrm>
        </p:spPr>
        <p:txBody>
          <a:bodyPr>
            <a:normAutofit fontScale="90000"/>
          </a:bodyPr>
          <a:lstStyle/>
          <a:p>
            <a:r>
              <a:rPr lang="en-US" dirty="0"/>
              <a:t>State Reporting Roundtable</a:t>
            </a:r>
            <a:br>
              <a:rPr lang="en-US" dirty="0"/>
            </a:br>
            <a:endParaRPr lang="en-US" dirty="0"/>
          </a:p>
        </p:txBody>
      </p:sp>
      <p:sp>
        <p:nvSpPr>
          <p:cNvPr id="5" name="Subtitle 4"/>
          <p:cNvSpPr>
            <a:spLocks noGrp="1"/>
          </p:cNvSpPr>
          <p:nvPr>
            <p:ph type="subTitle" idx="1"/>
          </p:nvPr>
        </p:nvSpPr>
        <p:spPr/>
        <p:txBody>
          <a:bodyPr>
            <a:normAutofit fontScale="92500" lnSpcReduction="10000"/>
          </a:bodyPr>
          <a:lstStyle/>
          <a:p>
            <a:r>
              <a:rPr lang="en-US" dirty="0"/>
              <a:t>Florida User Group 2023 – 2024 </a:t>
            </a:r>
          </a:p>
          <a:p>
            <a:endParaRPr lang="en-US" dirty="0"/>
          </a:p>
        </p:txBody>
      </p:sp>
    </p:spTree>
    <p:extLst>
      <p:ext uri="{BB962C8B-B14F-4D97-AF65-F5344CB8AC3E}">
        <p14:creationId xmlns:p14="http://schemas.microsoft.com/office/powerpoint/2010/main" val="205834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Agenda</a:t>
            </a:r>
          </a:p>
        </p:txBody>
      </p:sp>
      <p:sp>
        <p:nvSpPr>
          <p:cNvPr id="4" name="TextBox 3">
            <a:extLst>
              <a:ext uri="{FF2B5EF4-FFF2-40B4-BE49-F238E27FC236}">
                <a16:creationId xmlns:a16="http://schemas.microsoft.com/office/drawing/2014/main" id="{0F6DAD17-AD6B-474C-9795-9B151559AA5B}"/>
              </a:ext>
            </a:extLst>
          </p:cNvPr>
          <p:cNvSpPr txBox="1"/>
          <p:nvPr/>
        </p:nvSpPr>
        <p:spPr>
          <a:xfrm>
            <a:off x="604316" y="1586891"/>
            <a:ext cx="11410475" cy="4431137"/>
          </a:xfrm>
          <a:prstGeom prst="rect">
            <a:avLst/>
          </a:prstGeom>
          <a:noFill/>
        </p:spPr>
        <p:txBody>
          <a:bodyPr wrap="square" rtlCol="0">
            <a:spAutoFit/>
          </a:bodyPr>
          <a:lstStyle/>
          <a:p>
            <a:pPr rtl="0" fontAlgn="ctr">
              <a:spcBef>
                <a:spcPts val="0"/>
              </a:spcBef>
              <a:spcAft>
                <a:spcPts val="0"/>
              </a:spcAft>
              <a:buFont typeface="+mj-lt"/>
              <a:buAutoNum type="arabicPeriod"/>
            </a:pPr>
            <a:r>
              <a:rPr lang="en-US" sz="1800" b="0" i="0" dirty="0">
                <a:solidFill>
                  <a:schemeClr val="bg1"/>
                </a:solidFill>
                <a:effectLst/>
                <a:latin typeface="Calibri" panose="020F0502020204030204" pitchFamily="34" charset="0"/>
              </a:rPr>
              <a:t>Should the withdrawal date stay in sync with the FTE Diploma tab diploma date?  For example, if you withdraw a student with a diploma code it updates the FTE Diploma date.  If you then edit the withdrawal and change the date, should it automatically update the date on the FTE Diploma screen?</a:t>
            </a:r>
          </a:p>
          <a:p>
            <a:pPr rtl="0" fontAlgn="ctr">
              <a:spcBef>
                <a:spcPts val="0"/>
              </a:spcBef>
              <a:spcAft>
                <a:spcPts val="0"/>
              </a:spcAft>
              <a:buFont typeface="+mj-lt"/>
              <a:buAutoNum type="arabicPeriod"/>
            </a:pPr>
            <a:r>
              <a:rPr lang="en-US" sz="1800" b="0" i="0" dirty="0">
                <a:solidFill>
                  <a:schemeClr val="bg1"/>
                </a:solidFill>
                <a:effectLst/>
                <a:latin typeface="Calibri" panose="020F0502020204030204" pitchFamily="34" charset="0"/>
              </a:rPr>
              <a:t>Discuss Other Exports - find out what processes districts are using and which they do not and why</a:t>
            </a:r>
          </a:p>
          <a:p>
            <a:pPr rtl="0" fontAlgn="ctr">
              <a:spcBef>
                <a:spcPts val="0"/>
              </a:spcBef>
              <a:spcAft>
                <a:spcPts val="0"/>
              </a:spcAft>
              <a:buFont typeface="+mj-lt"/>
              <a:buAutoNum type="arabicPeriod"/>
            </a:pPr>
            <a:r>
              <a:rPr lang="en-US" sz="1800" b="0" i="0" dirty="0">
                <a:solidFill>
                  <a:schemeClr val="bg1"/>
                </a:solidFill>
                <a:effectLst/>
                <a:latin typeface="Calibri" panose="020F0502020204030204" pitchFamily="34" charset="0"/>
              </a:rPr>
              <a:t>Discuss Survey 9 - Dates!</a:t>
            </a:r>
          </a:p>
          <a:p>
            <a:pPr rtl="0" fontAlgn="ctr">
              <a:spcBef>
                <a:spcPts val="0"/>
              </a:spcBef>
              <a:spcAft>
                <a:spcPts val="0"/>
              </a:spcAft>
              <a:buFont typeface="+mj-lt"/>
              <a:buAutoNum type="arabicPeriod"/>
            </a:pPr>
            <a:r>
              <a:rPr lang="en-US" sz="1800" b="0" i="0" dirty="0">
                <a:solidFill>
                  <a:schemeClr val="bg1"/>
                </a:solidFill>
                <a:effectLst/>
                <a:latin typeface="Calibri" panose="020F0502020204030204" pitchFamily="34" charset="0"/>
              </a:rPr>
              <a:t>Did districts loaded the new scores sent out and if so how did they do them?  Load new separate test, overwrite existing test? Create test with old and new scores in same test?</a:t>
            </a:r>
          </a:p>
          <a:p>
            <a:pPr rtl="0" fontAlgn="ctr">
              <a:spcBef>
                <a:spcPts val="0"/>
              </a:spcBef>
              <a:spcAft>
                <a:spcPts val="0"/>
              </a:spcAft>
              <a:buFont typeface="+mj-lt"/>
              <a:buAutoNum type="arabicPeriod"/>
            </a:pPr>
            <a:r>
              <a:rPr lang="en-US" sz="1800" b="0" i="0" dirty="0">
                <a:solidFill>
                  <a:schemeClr val="bg1"/>
                </a:solidFill>
                <a:effectLst/>
                <a:latin typeface="Calibri" panose="020F0502020204030204" pitchFamily="34" charset="0"/>
              </a:rPr>
              <a:t>Migrant discussion?  Should there be a separate year specific record to hold the Residency Verification Date or should it be moved down to the Qualifying Dates area</a:t>
            </a:r>
          </a:p>
          <a:p>
            <a:pPr rtl="0" fontAlgn="ctr">
              <a:spcBef>
                <a:spcPts val="0"/>
              </a:spcBef>
              <a:spcAft>
                <a:spcPts val="0"/>
              </a:spcAft>
              <a:buFont typeface="+mj-lt"/>
              <a:buAutoNum type="arabicPeriod"/>
            </a:pPr>
            <a:r>
              <a:rPr lang="en-US" dirty="0">
                <a:solidFill>
                  <a:schemeClr val="bg1"/>
                </a:solidFill>
                <a:latin typeface="Calibri" panose="020F0502020204030204" pitchFamily="34" charset="0"/>
              </a:rPr>
              <a:t>WDIS Supplemental format – If a student has multiple records with the same CTE/AGE program but with different dates that fall within the same reporting period</a:t>
            </a:r>
          </a:p>
          <a:p>
            <a:pPr lvl="1" fontAlgn="ctr">
              <a:buFont typeface="+mj-lt"/>
              <a:buAutoNum type="arabicPeriod"/>
            </a:pPr>
            <a:r>
              <a:rPr lang="en-US" dirty="0">
                <a:solidFill>
                  <a:schemeClr val="bg1"/>
                </a:solidFill>
                <a:latin typeface="Calibri" panose="020F0502020204030204" pitchFamily="34" charset="0"/>
              </a:rPr>
              <a:t>Would the hours from all records be combined to display on one record</a:t>
            </a:r>
          </a:p>
          <a:p>
            <a:pPr lvl="1" fontAlgn="ctr">
              <a:buFont typeface="+mj-lt"/>
              <a:buAutoNum type="arabicPeriod"/>
            </a:pPr>
            <a:r>
              <a:rPr lang="en-US" b="0" i="0" dirty="0">
                <a:solidFill>
                  <a:schemeClr val="bg1"/>
                </a:solidFill>
                <a:effectLst/>
                <a:latin typeface="Calibri" panose="020F0502020204030204" pitchFamily="34" charset="0"/>
              </a:rPr>
              <a:t>Should a warning display indicating multiple records for same program</a:t>
            </a:r>
          </a:p>
          <a:p>
            <a:pPr lvl="1" fontAlgn="ctr">
              <a:buFont typeface="+mj-lt"/>
              <a:buAutoNum type="arabicPeriod"/>
            </a:pPr>
            <a:r>
              <a:rPr lang="en-US" dirty="0">
                <a:solidFill>
                  <a:schemeClr val="bg1"/>
                </a:solidFill>
                <a:latin typeface="Calibri" panose="020F0502020204030204" pitchFamily="34" charset="0"/>
              </a:rPr>
              <a:t>Should the earliest or latest record within the reporting period be reported?</a:t>
            </a:r>
            <a:endParaRPr lang="en-US" b="0" i="0" dirty="0">
              <a:solidFill>
                <a:schemeClr val="bg1"/>
              </a:solidFill>
              <a:effectLst/>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958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Questions</a:t>
            </a:r>
          </a:p>
        </p:txBody>
      </p:sp>
    </p:spTree>
    <p:extLst>
      <p:ext uri="{BB962C8B-B14F-4D97-AF65-F5344CB8AC3E}">
        <p14:creationId xmlns:p14="http://schemas.microsoft.com/office/powerpoint/2010/main" val="389950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26" ma:contentTypeDescription="Create a new document." ma:contentTypeScope="" ma:versionID="85cedb8cd13522dd50335bc00db4e3b1">
  <xsd:schema xmlns:xsd="http://www.w3.org/2001/XMLSchema" xmlns:xs="http://www.w3.org/2001/XMLSchema" xmlns:p="http://schemas.microsoft.com/office/2006/metadata/properties" xmlns:ns2="42a7207b-7133-445a-a506-606f615b7eeb" xmlns:ns3="3f3073f3-9a20-481c-ba9a-d77d18817a94" targetNamespace="http://schemas.microsoft.com/office/2006/metadata/properties" ma:root="true" ma:fieldsID="1059e14bec0db6f2b7301bb3bfeb90bb" ns2:_="" ns3:_="">
    <xsd:import namespace="42a7207b-7133-445a-a506-606f615b7eeb"/>
    <xsd:import namespace="3f3073f3-9a20-481c-ba9a-d77d18817a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AutoTags" minOccurs="0"/>
                <xsd:element ref="ns2:MediaServiceOCR" minOccurs="0"/>
                <xsd:element ref="ns2:MediaLengthInSeconds" minOccurs="0"/>
                <xsd:element ref="ns2:lcf76f155ced4ddcb4097134ff3c332f" minOccurs="0"/>
                <xsd:element ref="ns3:TaxCatchAll" minOccurs="0"/>
                <xsd:element ref="ns2:hyperlink" minOccurs="0"/>
                <xsd:element ref="ns2:MediaServiceObjectDetectorVersions" minOccurs="0"/>
                <xsd:element ref="ns2:DocumentDate"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e4826e2-df0f-4cbe-ad54-8f56e580bb7e" ma:termSetId="09814cd3-568e-fe90-9814-8d621ff8fb84" ma:anchorId="fba54fb3-c3e1-fe81-a776-ca4b69148c4d" ma:open="true" ma:isKeyword="false">
      <xsd:complexType>
        <xsd:sequence>
          <xsd:element ref="pc:Terms" minOccurs="0" maxOccurs="1"/>
        </xsd:sequence>
      </xsd:complexType>
    </xsd:element>
    <xsd:element name="hyperlink" ma:index="23"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DocumentDate" ma:index="25" nillable="true" ma:displayName="Document Date" ma:format="DateOnly" ma:internalName="DocumentDate">
      <xsd:simpleType>
        <xsd:restriction base="dms:DateTime"/>
      </xsd:simpleType>
    </xsd:element>
    <xsd:element name="Comments" ma:index="26"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af314be9-a611-4754-8114-beeb47761b8a}" ma:internalName="TaxCatchAll" ma:showField="CatchAllData" ma:web="3f3073f3-9a20-481c-ba9a-d77d18817a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f3073f3-9a20-481c-ba9a-d77d18817a94">
      <UserInfo>
        <DisplayName>Joe Battaglia</DisplayName>
        <AccountId>115</AccountId>
        <AccountType/>
      </UserInfo>
    </SharedWithUsers>
    <lcf76f155ced4ddcb4097134ff3c332f xmlns="42a7207b-7133-445a-a506-606f615b7eeb">
      <Terms xmlns="http://schemas.microsoft.com/office/infopath/2007/PartnerControls"/>
    </lcf76f155ced4ddcb4097134ff3c332f>
    <TaxCatchAll xmlns="3f3073f3-9a20-481c-ba9a-d77d18817a94" xsi:nil="true"/>
    <Comments xmlns="42a7207b-7133-445a-a506-606f615b7eeb" xsi:nil="true"/>
    <hyperlink xmlns="42a7207b-7133-445a-a506-606f615b7eeb">
      <Url xsi:nil="true"/>
      <Description xsi:nil="true"/>
    </hyperlink>
    <DocumentDate xmlns="42a7207b-7133-445a-a506-606f615b7eeb" xsi:nil="true"/>
  </documentManagement>
</p:properties>
</file>

<file path=customXml/itemProps1.xml><?xml version="1.0" encoding="utf-8"?>
<ds:datastoreItem xmlns:ds="http://schemas.openxmlformats.org/officeDocument/2006/customXml" ds:itemID="{5E949000-6F41-4353-A46B-250BE57DF8E6}">
  <ds:schemaRefs>
    <ds:schemaRef ds:uri="http://schemas.microsoft.com/sharepoint/v3/contenttype/forms"/>
  </ds:schemaRefs>
</ds:datastoreItem>
</file>

<file path=customXml/itemProps2.xml><?xml version="1.0" encoding="utf-8"?>
<ds:datastoreItem xmlns:ds="http://schemas.openxmlformats.org/officeDocument/2006/customXml" ds:itemID="{8830A6E7-30D1-48FF-B822-812C254E4D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7207b-7133-445a-a506-606f615b7eeb"/>
    <ds:schemaRef ds:uri="3f3073f3-9a20-481c-ba9a-d77d18817a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589937-285E-458F-A6E3-EB25D144B7F4}">
  <ds:schemaRefs>
    <ds:schemaRef ds:uri="http://purl.org/dc/terms/"/>
    <ds:schemaRef ds:uri="http://schemas.microsoft.com/office/2006/documentManagement/types"/>
    <ds:schemaRef ds:uri="42a7207b-7133-445a-a506-606f615b7eeb"/>
    <ds:schemaRef ds:uri="3f3073f3-9a20-481c-ba9a-d77d18817a9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31988</TotalTime>
  <Words>225</Words>
  <Application>Microsoft Office PowerPoint</Application>
  <PresentationFormat>Widescreen</PresentationFormat>
  <Paragraphs>16</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Open Sans</vt:lpstr>
      <vt:lpstr>Office Theme</vt:lpstr>
      <vt:lpstr>State Reporting Roundtable </vt:lpstr>
      <vt:lpstr>Agenda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Scott Whitney</cp:lastModifiedBy>
  <cp:revision>110</cp:revision>
  <dcterms:created xsi:type="dcterms:W3CDTF">2017-04-06T16:25:10Z</dcterms:created>
  <dcterms:modified xsi:type="dcterms:W3CDTF">2023-12-20T14:18:07Z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y fmtid="{D5CDD505-2E9C-101B-9397-08002B2CF9AE}" pid="3" name="MediaServiceImageTags">
    <vt:lpwstr/>
  </property>
</Properties>
</file>