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5" r:id="rId6"/>
    <p:sldId id="444" r:id="rId7"/>
    <p:sldId id="439" r:id="rId8"/>
    <p:sldId id="440" r:id="rId9"/>
    <p:sldId id="441" r:id="rId10"/>
    <p:sldId id="442" r:id="rId11"/>
    <p:sldId id="443" r:id="rId12"/>
    <p:sldId id="445" r:id="rId13"/>
    <p:sldId id="452" r:id="rId14"/>
    <p:sldId id="446" r:id="rId15"/>
    <p:sldId id="447" r:id="rId16"/>
    <p:sldId id="4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60C710-8075-41F2-87E2-0FB163228025}">
          <p14:sldIdLst>
            <p14:sldId id="257"/>
            <p14:sldId id="265"/>
            <p14:sldId id="444"/>
            <p14:sldId id="439"/>
            <p14:sldId id="440"/>
            <p14:sldId id="441"/>
            <p14:sldId id="442"/>
            <p14:sldId id="443"/>
            <p14:sldId id="445"/>
            <p14:sldId id="452"/>
            <p14:sldId id="446"/>
            <p14:sldId id="447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B7"/>
    <a:srgbClr val="7C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/>
    <p:restoredTop sz="78838" autoAdjust="0"/>
  </p:normalViewPr>
  <p:slideViewPr>
    <p:cSldViewPr snapToGrid="0" snapToObjects="1">
      <p:cViewPr varScale="1">
        <p:scale>
          <a:sx n="90" d="100"/>
          <a:sy n="90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7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1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0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1D7F4-8612-364C-AE21-34A5B49E5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5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5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6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ullet point</a:t>
            </a:r>
            <a:r>
              <a:rPr lang="en-US" sz="1200" baseline="0" dirty="0">
                <a:solidFill>
                  <a:schemeClr val="tx1"/>
                </a:solidFill>
              </a:rPr>
              <a:t> 3</a:t>
            </a:r>
            <a:r>
              <a:rPr lang="en-US" dirty="0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Text box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8409" y="4621102"/>
            <a:ext cx="7138642" cy="1781530"/>
          </a:xfrm>
        </p:spPr>
        <p:txBody>
          <a:bodyPr>
            <a:normAutofit/>
          </a:bodyPr>
          <a:lstStyle/>
          <a:p>
            <a:r>
              <a:rPr lang="en-US" dirty="0"/>
              <a:t>New Features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Florida User Group 2023 – 2024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4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/>
              <a:t>Mass Delete Provider</a:t>
            </a:r>
          </a:p>
          <a:p>
            <a:r>
              <a:rPr lang="en-US" sz="3200" dirty="0"/>
              <a:t>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179F-C6AF-6CA3-CE48-B325AB89A57C}"/>
              </a:ext>
            </a:extLst>
          </p:cNvPr>
          <p:cNvSpPr txBox="1"/>
          <p:nvPr/>
        </p:nvSpPr>
        <p:spPr>
          <a:xfrm>
            <a:off x="152265" y="5456204"/>
            <a:ext cx="2955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a typeface="Open Sans" charset="0"/>
                <a:cs typeface="Open Sans" charset="0"/>
              </a:rPr>
              <a:t>WS\ST\PS\UT\PR</a:t>
            </a:r>
            <a:endParaRPr lang="en-US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endParaRPr lang="en-US" sz="1200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727FD3-74CB-7D9E-9FF2-C3FF95561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654" y="213041"/>
            <a:ext cx="8135485" cy="394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D746C-7602-BAA5-B99F-7D26DC0C9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08" y="4156941"/>
            <a:ext cx="8381685" cy="21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/>
              <a:t>Add</a:t>
            </a:r>
          </a:p>
          <a:p>
            <a:r>
              <a:rPr lang="en-US" sz="3200" dirty="0" err="1"/>
              <a:t>Skycoder</a:t>
            </a:r>
            <a:r>
              <a:rPr lang="en-US" sz="3200" dirty="0"/>
              <a:t> to</a:t>
            </a:r>
          </a:p>
          <a:p>
            <a:r>
              <a:rPr lang="en-US" sz="3200" dirty="0"/>
              <a:t>Educator Access Plus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179F-C6AF-6CA3-CE48-B325AB89A57C}"/>
              </a:ext>
            </a:extLst>
          </p:cNvPr>
          <p:cNvSpPr txBox="1"/>
          <p:nvPr/>
        </p:nvSpPr>
        <p:spPr>
          <a:xfrm>
            <a:off x="152265" y="5456204"/>
            <a:ext cx="295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endParaRPr lang="en-US" sz="1200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0855E-2B53-9B72-08C0-D8196440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653" y="590700"/>
            <a:ext cx="8936417" cy="40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/>
              <a:t>Create a Status field</a:t>
            </a:r>
          </a:p>
          <a:p>
            <a:r>
              <a:rPr lang="en-US" sz="3200" dirty="0"/>
              <a:t>for Bell Schedules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179F-C6AF-6CA3-CE48-B325AB89A57C}"/>
              </a:ext>
            </a:extLst>
          </p:cNvPr>
          <p:cNvSpPr txBox="1"/>
          <p:nvPr/>
        </p:nvSpPr>
        <p:spPr>
          <a:xfrm>
            <a:off x="124901" y="5456204"/>
            <a:ext cx="29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WS\OF\AT\PS\CO\AP</a:t>
            </a:r>
          </a:p>
          <a:p>
            <a:endParaRPr lang="en-US" sz="1200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9AF53-8418-FEFA-59F5-44FC7EC3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654" y="984356"/>
            <a:ext cx="8861922" cy="45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995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E3352F-29CE-48A7-AB11-7D228494052D}"/>
              </a:ext>
            </a:extLst>
          </p:cNvPr>
          <p:cNvSpPr/>
          <p:nvPr/>
        </p:nvSpPr>
        <p:spPr>
          <a:xfrm>
            <a:off x="-133165" y="618657"/>
            <a:ext cx="12446493" cy="878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DA379-E368-49F6-B6D3-35A83339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066"/>
            <a:ext cx="9144000" cy="8783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B63B7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DAD17-AD6B-474C-9795-9B151559AA5B}"/>
              </a:ext>
            </a:extLst>
          </p:cNvPr>
          <p:cNvSpPr txBox="1"/>
          <p:nvPr/>
        </p:nvSpPr>
        <p:spPr>
          <a:xfrm>
            <a:off x="2177935" y="2132329"/>
            <a:ext cx="8849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Name, AKA field for Custom Forms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Preferred Language Added for Family Access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 values will auto update from Offense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 Fields added to Data Mining, including Eligibility Determination Date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Modernization of the Skyward Mobile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 Delete Portfolio Name File Associated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Notifications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 Delete Provider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Skycoder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EA+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 Status Field for Bell Schedules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>
                <a:ea typeface="Calibri"/>
                <a:cs typeface="Calibri"/>
              </a:rPr>
              <a:t>Name, AKA field for Custom Forms</a:t>
            </a:r>
            <a:endParaRPr lang="en-US" sz="3200" dirty="0"/>
          </a:p>
        </p:txBody>
      </p:sp>
      <p:pic>
        <p:nvPicPr>
          <p:cNvPr id="2" name="Content Placeholder 4" descr="A screenshot of a computer">
            <a:extLst>
              <a:ext uri="{FF2B5EF4-FFF2-40B4-BE49-F238E27FC236}">
                <a16:creationId xmlns:a16="http://schemas.microsoft.com/office/drawing/2014/main" id="{6B1EF07C-D36E-A40A-0AE4-0B091B61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654" y="149887"/>
            <a:ext cx="5318284" cy="3738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7907D-6194-4D57-B5E0-930753E19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609" y="3405288"/>
            <a:ext cx="6323799" cy="33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>
                <a:ea typeface="Calibri"/>
                <a:cs typeface="Calibri"/>
              </a:rPr>
              <a:t>Preferred Language Added for Family Access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99010-0451-2F54-350C-179329EF1CB0}"/>
              </a:ext>
            </a:extLst>
          </p:cNvPr>
          <p:cNvSpPr txBox="1"/>
          <p:nvPr/>
        </p:nvSpPr>
        <p:spPr>
          <a:xfrm>
            <a:off x="3205654" y="159488"/>
            <a:ext cx="8213713" cy="602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860" marR="0" lvl="1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Add Preferred Languages for Family Communication to Family Access modules: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4464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38354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New Student Online Enrollment</a:t>
            </a:r>
          </a:p>
          <a:p>
            <a:pPr marL="1371600" marR="0" lvl="2" indent="-38354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Online Registration</a:t>
            </a:r>
          </a:p>
          <a:p>
            <a:pPr marL="1371600" marR="0" lvl="2" indent="-38354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Student Info (Pseudo Changes)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64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38354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Custom Forms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64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0860" marR="0" lvl="1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Add Preferred Languages for Family Communication to Data Mining</a:t>
            </a:r>
          </a:p>
          <a:p>
            <a:pPr marL="530860" marR="0" lvl="1" indent="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Add existing Student Profile Language fields to Family Access Online Forms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446499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371600" marR="0" lvl="2" indent="-38354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Add Student Home Language to Online Registration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64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2" indent="-38354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Add Student Home Language to Student Info (Pseudo Changes)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649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1371600" marR="0" lvl="2" indent="-383540" algn="l" defTabSz="9144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64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Add Student Home Language and Student Native Language to Custom Student Forms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6499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48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>
                <a:ea typeface="Calibri"/>
                <a:cs typeface="Calibri"/>
              </a:rPr>
              <a:t>Incident values will auto update from Offense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24CDC-C8BB-8B24-C21D-269E2AE02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82" y="2445488"/>
            <a:ext cx="8309062" cy="35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3131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>
                <a:ea typeface="Calibri"/>
                <a:cs typeface="Calibri"/>
              </a:rPr>
              <a:t>ESE Fields added to Data Mining,</a:t>
            </a:r>
          </a:p>
          <a:p>
            <a:r>
              <a:rPr lang="en-US" sz="3200" dirty="0">
                <a:ea typeface="Calibri"/>
                <a:cs typeface="Calibri"/>
              </a:rPr>
              <a:t>including </a:t>
            </a:r>
          </a:p>
          <a:p>
            <a:r>
              <a:rPr lang="en-US" sz="3200" dirty="0">
                <a:ea typeface="Calibri"/>
                <a:cs typeface="Calibri"/>
              </a:rPr>
              <a:t>Eligibility Determination Date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05286-9D70-7CA0-9288-7449C8DD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026" y="508293"/>
            <a:ext cx="8414529" cy="56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/>
              <a:t>Modernization of</a:t>
            </a:r>
          </a:p>
          <a:p>
            <a:r>
              <a:rPr lang="en-US" sz="3200" dirty="0"/>
              <a:t>the Skyward</a:t>
            </a:r>
          </a:p>
          <a:p>
            <a:r>
              <a:rPr lang="en-US" sz="3200" dirty="0"/>
              <a:t>Mobile App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179F-C6AF-6CA3-CE48-B325AB89A57C}"/>
              </a:ext>
            </a:extLst>
          </p:cNvPr>
          <p:cNvSpPr txBox="1"/>
          <p:nvPr/>
        </p:nvSpPr>
        <p:spPr>
          <a:xfrm>
            <a:off x="124901" y="4103660"/>
            <a:ext cx="2955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Single Sign On (SSO) for SMS.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Ability to change a password within the app.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Ability to set up and send push notifications from message center.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New Validation for PIN.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Improved Account set up experience.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Improved navigation and labels.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Improved performance.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B7930-0D0D-9DFE-787C-CE8FE379A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901" y="919264"/>
            <a:ext cx="2318197" cy="5019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6697FD-0771-92B0-E5F0-DE9EE3D10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979" y="919265"/>
            <a:ext cx="2275402" cy="49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24483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/>
              <a:t>Mass Delete Portfolio</a:t>
            </a:r>
          </a:p>
          <a:p>
            <a:r>
              <a:rPr lang="en-US" sz="3200" dirty="0"/>
              <a:t>Name File Associated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179F-C6AF-6CA3-CE48-B325AB89A57C}"/>
              </a:ext>
            </a:extLst>
          </p:cNvPr>
          <p:cNvSpPr txBox="1"/>
          <p:nvPr/>
        </p:nvSpPr>
        <p:spPr>
          <a:xfrm>
            <a:off x="124901" y="5456204"/>
            <a:ext cx="295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WS\ST\ PS\UT\PA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D6E5A-B1FB-C654-471A-DE8B1397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822" y="565227"/>
            <a:ext cx="8924178" cy="48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FED242-B10B-4E26-91DD-58ECA7ED3640}"/>
              </a:ext>
            </a:extLst>
          </p:cNvPr>
          <p:cNvSpPr txBox="1">
            <a:spLocks/>
          </p:cNvSpPr>
          <p:nvPr/>
        </p:nvSpPr>
        <p:spPr>
          <a:xfrm>
            <a:off x="0" y="1514636"/>
            <a:ext cx="3205654" cy="1781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3200" dirty="0"/>
              <a:t>Security</a:t>
            </a:r>
          </a:p>
          <a:p>
            <a:r>
              <a:rPr lang="en-US" sz="3200" dirty="0"/>
              <a:t>Notifications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179F-C6AF-6CA3-CE48-B325AB89A57C}"/>
              </a:ext>
            </a:extLst>
          </p:cNvPr>
          <p:cNvSpPr txBox="1"/>
          <p:nvPr/>
        </p:nvSpPr>
        <p:spPr>
          <a:xfrm>
            <a:off x="1" y="3838354"/>
            <a:ext cx="3108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• Enable New Login Device and Password Changed email</a:t>
            </a:r>
          </a:p>
          <a:p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• Send alert with new device add or password change</a:t>
            </a:r>
          </a:p>
          <a:p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• Security emails new device sent for failed logins</a:t>
            </a:r>
          </a:p>
          <a:p>
            <a:endParaRPr lang="en-US" sz="1200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endParaRPr lang="en-US" sz="1200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PS\CA\SE\PS\CF\SN</a:t>
            </a:r>
          </a:p>
          <a:p>
            <a:endParaRPr lang="en-US" sz="1200" b="1" dirty="0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6B50F-9C50-766D-7B1F-FFB78186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214" y="258843"/>
            <a:ext cx="5693515" cy="58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</SharedWithUsers>
    <lcf76f155ced4ddcb4097134ff3c332f xmlns="42a7207b-7133-445a-a506-606f615b7eeb">
      <Terms xmlns="http://schemas.microsoft.com/office/infopath/2007/PartnerControls"/>
    </lcf76f155ced4ddcb4097134ff3c332f>
    <TaxCatchAll xmlns="3f3073f3-9a20-481c-ba9a-d77d18817a94" xsi:nil="true"/>
    <Comments xmlns="42a7207b-7133-445a-a506-606f615b7eeb" xsi:nil="true"/>
    <hyperlink xmlns="42a7207b-7133-445a-a506-606f615b7eeb">
      <Url xsi:nil="true"/>
      <Description xsi:nil="true"/>
    </hyperlink>
    <DocumentDate xmlns="42a7207b-7133-445a-a506-606f615b7e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26" ma:contentTypeDescription="Create a new document." ma:contentTypeScope="" ma:versionID="85cedb8cd13522dd50335bc00db4e3b1">
  <xsd:schema xmlns:xsd="http://www.w3.org/2001/XMLSchema" xmlns:xs="http://www.w3.org/2001/XMLSchema" xmlns:p="http://schemas.microsoft.com/office/2006/metadata/properties" xmlns:ns2="42a7207b-7133-445a-a506-606f615b7eeb" xmlns:ns3="3f3073f3-9a20-481c-ba9a-d77d18817a94" targetNamespace="http://schemas.microsoft.com/office/2006/metadata/properties" ma:root="true" ma:fieldsID="1059e14bec0db6f2b7301bb3bfeb90bb" ns2:_="" ns3:_="">
    <xsd:import namespace="42a7207b-7133-445a-a506-606f615b7eeb"/>
    <xsd:import namespace="3f3073f3-9a20-481c-ba9a-d77d18817a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hyperlink" minOccurs="0"/>
                <xsd:element ref="ns2:MediaServiceObjectDetectorVersions" minOccurs="0"/>
                <xsd:element ref="ns2:DocumentDat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4826e2-df0f-4cbe-ad54-8f56e580bb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yperlink" ma:index="23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ocumentDate" ma:index="25" nillable="true" ma:displayName="Document Date" ma:format="DateOnly" ma:internalName="DocumentDate">
      <xsd:simpleType>
        <xsd:restriction base="dms:DateTime"/>
      </xsd:simpleType>
    </xsd:element>
    <xsd:element name="Comments" ma:index="26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314be9-a611-4754-8114-beeb47761b8a}" ma:internalName="TaxCatchAll" ma:showField="CatchAllData" ma:web="3f3073f3-9a20-481c-ba9a-d77d18817a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89937-285E-458F-A6E3-EB25D144B7F4}">
  <ds:schemaRefs>
    <ds:schemaRef ds:uri="http://purl.org/dc/terms/"/>
    <ds:schemaRef ds:uri="http://schemas.microsoft.com/office/2006/documentManagement/types"/>
    <ds:schemaRef ds:uri="42a7207b-7133-445a-a506-606f615b7eeb"/>
    <ds:schemaRef ds:uri="3f3073f3-9a20-481c-ba9a-d77d18817a9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0A6E7-30D1-48FF-B822-812C254E4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a7207b-7133-445a-a506-606f615b7eeb"/>
    <ds:schemaRef ds:uri="3f3073f3-9a20-481c-ba9a-d77d18817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32243</TotalTime>
  <Words>339</Words>
  <Application>Microsoft Office PowerPoint</Application>
  <PresentationFormat>Widescreen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Open Sans</vt:lpstr>
      <vt:lpstr>Office Theme</vt:lpstr>
      <vt:lpstr>New Features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Jamie Hartman</cp:lastModifiedBy>
  <cp:revision>114</cp:revision>
  <dcterms:created xsi:type="dcterms:W3CDTF">2017-04-06T16:25:10Z</dcterms:created>
  <dcterms:modified xsi:type="dcterms:W3CDTF">2023-12-19T15:38:40Z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  <property fmtid="{D5CDD505-2E9C-101B-9397-08002B2CF9AE}" pid="3" name="MediaServiceImageTags">
    <vt:lpwstr/>
  </property>
</Properties>
</file>