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handoutMasterIdLst>
    <p:handoutMasterId r:id="rId21"/>
  </p:handoutMasterIdLst>
  <p:sldIdLst>
    <p:sldId id="260" r:id="rId5"/>
    <p:sldId id="276" r:id="rId6"/>
    <p:sldId id="278" r:id="rId7"/>
    <p:sldId id="279" r:id="rId8"/>
    <p:sldId id="280" r:id="rId9"/>
    <p:sldId id="281" r:id="rId10"/>
    <p:sldId id="282" r:id="rId11"/>
    <p:sldId id="283" r:id="rId12"/>
    <p:sldId id="284" r:id="rId13"/>
    <p:sldId id="287" r:id="rId14"/>
    <p:sldId id="288" r:id="rId15"/>
    <p:sldId id="289" r:id="rId16"/>
    <p:sldId id="286" r:id="rId17"/>
    <p:sldId id="285"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63B7"/>
    <a:srgbClr val="7CFF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5F4361-D7BF-49CA-B2C1-58326CCE0E8F}" v="1822" dt="2023-12-12T23:45:54.5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524"/>
    <p:restoredTop sz="96224" autoAdjust="0"/>
  </p:normalViewPr>
  <p:slideViewPr>
    <p:cSldViewPr snapToGrid="0" snapToObjects="1">
      <p:cViewPr varScale="1">
        <p:scale>
          <a:sx n="90" d="100"/>
          <a:sy n="90" d="100"/>
        </p:scale>
        <p:origin x="108" y="26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10" d="100"/>
          <a:sy n="110" d="100"/>
        </p:scale>
        <p:origin x="4776"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z Kelley" userId="66c004e4-7877-4000-b588-270d77cfa452" providerId="ADAL" clId="{EC5F4361-D7BF-49CA-B2C1-58326CCE0E8F}"/>
    <pc:docChg chg="undo redo custSel addSld delSld modSld sldOrd">
      <pc:chgData name="Liz Kelley" userId="66c004e4-7877-4000-b588-270d77cfa452" providerId="ADAL" clId="{EC5F4361-D7BF-49CA-B2C1-58326CCE0E8F}" dt="2023-12-12T23:45:54.515" v="5546"/>
      <pc:docMkLst>
        <pc:docMk/>
      </pc:docMkLst>
      <pc:sldChg chg="addSp delSp modSp del mod">
        <pc:chgData name="Liz Kelley" userId="66c004e4-7877-4000-b588-270d77cfa452" providerId="ADAL" clId="{EC5F4361-D7BF-49CA-B2C1-58326CCE0E8F}" dt="2023-12-12T14:34:19.636" v="179" actId="2696"/>
        <pc:sldMkLst>
          <pc:docMk/>
          <pc:sldMk cId="1610277857" sldId="259"/>
        </pc:sldMkLst>
        <pc:spChg chg="mod">
          <ac:chgData name="Liz Kelley" userId="66c004e4-7877-4000-b588-270d77cfa452" providerId="ADAL" clId="{EC5F4361-D7BF-49CA-B2C1-58326CCE0E8F}" dt="2023-11-27T16:26:12.285" v="116" actId="20577"/>
          <ac:spMkLst>
            <pc:docMk/>
            <pc:sldMk cId="1610277857" sldId="259"/>
            <ac:spMk id="2" creationId="{3677A896-5B45-A228-B877-F5BC693F7D3E}"/>
          </ac:spMkLst>
        </pc:spChg>
        <pc:spChg chg="add del mod ord">
          <ac:chgData name="Liz Kelley" userId="66c004e4-7877-4000-b588-270d77cfa452" providerId="ADAL" clId="{EC5F4361-D7BF-49CA-B2C1-58326CCE0E8F}" dt="2023-12-12T14:33:59.072" v="176" actId="478"/>
          <ac:spMkLst>
            <pc:docMk/>
            <pc:sldMk cId="1610277857" sldId="259"/>
            <ac:spMk id="3" creationId="{D23FFC8A-9DEB-31A8-8456-125F1E31814C}"/>
          </ac:spMkLst>
        </pc:spChg>
        <pc:spChg chg="mod">
          <ac:chgData name="Liz Kelley" userId="66c004e4-7877-4000-b588-270d77cfa452" providerId="ADAL" clId="{EC5F4361-D7BF-49CA-B2C1-58326CCE0E8F}" dt="2023-11-27T16:30:37.483" v="131" actId="14100"/>
          <ac:spMkLst>
            <pc:docMk/>
            <pc:sldMk cId="1610277857" sldId="259"/>
            <ac:spMk id="4" creationId="{00000000-0000-0000-0000-000000000000}"/>
          </ac:spMkLst>
        </pc:spChg>
        <pc:spChg chg="add del mod ord">
          <ac:chgData name="Liz Kelley" userId="66c004e4-7877-4000-b588-270d77cfa452" providerId="ADAL" clId="{EC5F4361-D7BF-49CA-B2C1-58326CCE0E8F}" dt="2023-12-12T14:34:00.691" v="177" actId="478"/>
          <ac:spMkLst>
            <pc:docMk/>
            <pc:sldMk cId="1610277857" sldId="259"/>
            <ac:spMk id="6" creationId="{0199275A-0C2D-1758-16C4-988F8D8BDF6D}"/>
          </ac:spMkLst>
        </pc:spChg>
        <pc:spChg chg="add mod">
          <ac:chgData name="Liz Kelley" userId="66c004e4-7877-4000-b588-270d77cfa452" providerId="ADAL" clId="{EC5F4361-D7BF-49CA-B2C1-58326CCE0E8F}" dt="2023-12-12T14:34:01.072" v="178"/>
          <ac:spMkLst>
            <pc:docMk/>
            <pc:sldMk cId="1610277857" sldId="259"/>
            <ac:spMk id="7" creationId="{85167309-EA61-5C3C-C50D-8E2AA63F9D2B}"/>
          </ac:spMkLst>
        </pc:spChg>
        <pc:spChg chg="add mod">
          <ac:chgData name="Liz Kelley" userId="66c004e4-7877-4000-b588-270d77cfa452" providerId="ADAL" clId="{EC5F4361-D7BF-49CA-B2C1-58326CCE0E8F}" dt="2023-12-12T14:34:01.072" v="178"/>
          <ac:spMkLst>
            <pc:docMk/>
            <pc:sldMk cId="1610277857" sldId="259"/>
            <ac:spMk id="8" creationId="{DB8CB30A-410A-01EF-53ED-3E9CEB799A19}"/>
          </ac:spMkLst>
        </pc:spChg>
      </pc:sldChg>
      <pc:sldChg chg="modSp mod">
        <pc:chgData name="Liz Kelley" userId="66c004e4-7877-4000-b588-270d77cfa452" providerId="ADAL" clId="{EC5F4361-D7BF-49CA-B2C1-58326CCE0E8F}" dt="2023-11-27T16:26:25.764" v="127" actId="121"/>
        <pc:sldMkLst>
          <pc:docMk/>
          <pc:sldMk cId="4111495918" sldId="260"/>
        </pc:sldMkLst>
        <pc:spChg chg="mod">
          <ac:chgData name="Liz Kelley" userId="66c004e4-7877-4000-b588-270d77cfa452" providerId="ADAL" clId="{EC5F4361-D7BF-49CA-B2C1-58326CCE0E8F}" dt="2023-11-27T16:26:25.764" v="127" actId="121"/>
          <ac:spMkLst>
            <pc:docMk/>
            <pc:sldMk cId="4111495918" sldId="260"/>
            <ac:spMk id="6" creationId="{79173D18-7188-4776-A292-814A48E6AED3}"/>
          </ac:spMkLst>
        </pc:spChg>
        <pc:spChg chg="mod">
          <ac:chgData name="Liz Kelley" userId="66c004e4-7877-4000-b588-270d77cfa452" providerId="ADAL" clId="{EC5F4361-D7BF-49CA-B2C1-58326CCE0E8F}" dt="2023-11-27T16:25:55.332" v="99" actId="20577"/>
          <ac:spMkLst>
            <pc:docMk/>
            <pc:sldMk cId="4111495918" sldId="260"/>
            <ac:spMk id="7" creationId="{0FABD7EE-B698-4AE4-AA32-7A7A9B1F5DB5}"/>
          </ac:spMkLst>
        </pc:spChg>
      </pc:sldChg>
      <pc:sldChg chg="modSp mod">
        <pc:chgData name="Liz Kelley" userId="66c004e4-7877-4000-b588-270d77cfa452" providerId="ADAL" clId="{EC5F4361-D7BF-49CA-B2C1-58326CCE0E8F}" dt="2023-11-27T16:26:17.340" v="126" actId="20577"/>
        <pc:sldMkLst>
          <pc:docMk/>
          <pc:sldMk cId="3485289069" sldId="275"/>
        </pc:sldMkLst>
        <pc:spChg chg="mod">
          <ac:chgData name="Liz Kelley" userId="66c004e4-7877-4000-b588-270d77cfa452" providerId="ADAL" clId="{EC5F4361-D7BF-49CA-B2C1-58326CCE0E8F}" dt="2023-11-27T16:26:17.340" v="126" actId="20577"/>
          <ac:spMkLst>
            <pc:docMk/>
            <pc:sldMk cId="3485289069" sldId="275"/>
            <ac:spMk id="6" creationId="{E009FEAD-48A9-43C0-9178-2457F04BBACE}"/>
          </ac:spMkLst>
        </pc:spChg>
      </pc:sldChg>
      <pc:sldChg chg="addSp delSp modSp add mod">
        <pc:chgData name="Liz Kelley" userId="66c004e4-7877-4000-b588-270d77cfa452" providerId="ADAL" clId="{EC5F4361-D7BF-49CA-B2C1-58326CCE0E8F}" dt="2023-12-12T22:13:40.924" v="1240" actId="20577"/>
        <pc:sldMkLst>
          <pc:docMk/>
          <pc:sldMk cId="2808833924" sldId="276"/>
        </pc:sldMkLst>
        <pc:spChg chg="add del mod">
          <ac:chgData name="Liz Kelley" userId="66c004e4-7877-4000-b588-270d77cfa452" providerId="ADAL" clId="{EC5F4361-D7BF-49CA-B2C1-58326CCE0E8F}" dt="2023-12-12T14:35:09.385" v="195" actId="478"/>
          <ac:spMkLst>
            <pc:docMk/>
            <pc:sldMk cId="2808833924" sldId="276"/>
            <ac:spMk id="2" creationId="{80896864-A66F-D043-3DC9-E0006E075E54}"/>
          </ac:spMkLst>
        </pc:spChg>
        <pc:spChg chg="add mod">
          <ac:chgData name="Liz Kelley" userId="66c004e4-7877-4000-b588-270d77cfa452" providerId="ADAL" clId="{EC5F4361-D7BF-49CA-B2C1-58326CCE0E8F}" dt="2023-12-12T14:33:53.216" v="175"/>
          <ac:spMkLst>
            <pc:docMk/>
            <pc:sldMk cId="2808833924" sldId="276"/>
            <ac:spMk id="3" creationId="{2CE05B57-999F-654A-29F5-1D4B3C4917FE}"/>
          </ac:spMkLst>
        </pc:spChg>
        <pc:spChg chg="mod">
          <ac:chgData name="Liz Kelley" userId="66c004e4-7877-4000-b588-270d77cfa452" providerId="ADAL" clId="{EC5F4361-D7BF-49CA-B2C1-58326CCE0E8F}" dt="2023-12-12T22:13:40.924" v="1240" actId="20577"/>
          <ac:spMkLst>
            <pc:docMk/>
            <pc:sldMk cId="2808833924" sldId="276"/>
            <ac:spMk id="4" creationId="{00000000-0000-0000-0000-000000000000}"/>
          </ac:spMkLst>
        </pc:spChg>
        <pc:spChg chg="del">
          <ac:chgData name="Liz Kelley" userId="66c004e4-7877-4000-b588-270d77cfa452" providerId="ADAL" clId="{EC5F4361-D7BF-49CA-B2C1-58326CCE0E8F}" dt="2023-12-12T14:33:52.403" v="174" actId="478"/>
          <ac:spMkLst>
            <pc:docMk/>
            <pc:sldMk cId="2808833924" sldId="276"/>
            <ac:spMk id="6" creationId="{692AB13A-8022-A117-6D95-13B266B7BE70}"/>
          </ac:spMkLst>
        </pc:spChg>
        <pc:spChg chg="add mod">
          <ac:chgData name="Liz Kelley" userId="66c004e4-7877-4000-b588-270d77cfa452" providerId="ADAL" clId="{EC5F4361-D7BF-49CA-B2C1-58326CCE0E8F}" dt="2023-12-12T14:33:53.216" v="175"/>
          <ac:spMkLst>
            <pc:docMk/>
            <pc:sldMk cId="2808833924" sldId="276"/>
            <ac:spMk id="7" creationId="{27BFE4E1-9694-99D3-213A-63EC354CE61E}"/>
          </ac:spMkLst>
        </pc:spChg>
        <pc:spChg chg="mod">
          <ac:chgData name="Liz Kelley" userId="66c004e4-7877-4000-b588-270d77cfa452" providerId="ADAL" clId="{EC5F4361-D7BF-49CA-B2C1-58326CCE0E8F}" dt="2023-12-12T14:30:07.920" v="147" actId="20577"/>
          <ac:spMkLst>
            <pc:docMk/>
            <pc:sldMk cId="2808833924" sldId="276"/>
            <ac:spMk id="8" creationId="{29402779-7A39-DB91-5C22-97FD6E31D41C}"/>
          </ac:spMkLst>
        </pc:spChg>
        <pc:spChg chg="add del mod">
          <ac:chgData name="Liz Kelley" userId="66c004e4-7877-4000-b588-270d77cfa452" providerId="ADAL" clId="{EC5F4361-D7BF-49CA-B2C1-58326CCE0E8F}" dt="2023-12-12T14:35:11.871" v="196" actId="478"/>
          <ac:spMkLst>
            <pc:docMk/>
            <pc:sldMk cId="2808833924" sldId="276"/>
            <ac:spMk id="10" creationId="{44525836-97AA-E17C-FCD2-23537663EDBE}"/>
          </ac:spMkLst>
        </pc:spChg>
      </pc:sldChg>
      <pc:sldChg chg="modSp add del mod modAnim">
        <pc:chgData name="Liz Kelley" userId="66c004e4-7877-4000-b588-270d77cfa452" providerId="ADAL" clId="{EC5F4361-D7BF-49CA-B2C1-58326CCE0E8F}" dt="2023-12-12T22:16:03.243" v="1369" actId="2696"/>
        <pc:sldMkLst>
          <pc:docMk/>
          <pc:sldMk cId="2810727514" sldId="277"/>
        </pc:sldMkLst>
        <pc:spChg chg="mod">
          <ac:chgData name="Liz Kelley" userId="66c004e4-7877-4000-b588-270d77cfa452" providerId="ADAL" clId="{EC5F4361-D7BF-49CA-B2C1-58326CCE0E8F}" dt="2023-12-12T22:14:35.140" v="1289" actId="20577"/>
          <ac:spMkLst>
            <pc:docMk/>
            <pc:sldMk cId="2810727514" sldId="277"/>
            <ac:spMk id="4" creationId="{00000000-0000-0000-0000-000000000000}"/>
          </ac:spMkLst>
        </pc:spChg>
        <pc:spChg chg="mod">
          <ac:chgData name="Liz Kelley" userId="66c004e4-7877-4000-b588-270d77cfa452" providerId="ADAL" clId="{EC5F4361-D7BF-49CA-B2C1-58326CCE0E8F}" dt="2023-12-12T22:14:25.006" v="1287" actId="20577"/>
          <ac:spMkLst>
            <pc:docMk/>
            <pc:sldMk cId="2810727514" sldId="277"/>
            <ac:spMk id="8" creationId="{29402779-7A39-DB91-5C22-97FD6E31D41C}"/>
          </ac:spMkLst>
        </pc:spChg>
      </pc:sldChg>
      <pc:sldChg chg="modSp add mod ord modAnim">
        <pc:chgData name="Liz Kelley" userId="66c004e4-7877-4000-b588-270d77cfa452" providerId="ADAL" clId="{EC5F4361-D7BF-49CA-B2C1-58326CCE0E8F}" dt="2023-12-12T22:48:14.519" v="2206" actId="20577"/>
        <pc:sldMkLst>
          <pc:docMk/>
          <pc:sldMk cId="3877179006" sldId="278"/>
        </pc:sldMkLst>
        <pc:spChg chg="ord">
          <ac:chgData name="Liz Kelley" userId="66c004e4-7877-4000-b588-270d77cfa452" providerId="ADAL" clId="{EC5F4361-D7BF-49CA-B2C1-58326CCE0E8F}" dt="2023-12-12T22:05:01.570" v="875" actId="167"/>
          <ac:spMkLst>
            <pc:docMk/>
            <pc:sldMk cId="3877179006" sldId="278"/>
            <ac:spMk id="3" creationId="{2CE05B57-999F-654A-29F5-1D4B3C4917FE}"/>
          </ac:spMkLst>
        </pc:spChg>
        <pc:spChg chg="mod">
          <ac:chgData name="Liz Kelley" userId="66c004e4-7877-4000-b588-270d77cfa452" providerId="ADAL" clId="{EC5F4361-D7BF-49CA-B2C1-58326CCE0E8F}" dt="2023-12-12T22:48:14.519" v="2206" actId="20577"/>
          <ac:spMkLst>
            <pc:docMk/>
            <pc:sldMk cId="3877179006" sldId="278"/>
            <ac:spMk id="4" creationId="{00000000-0000-0000-0000-000000000000}"/>
          </ac:spMkLst>
        </pc:spChg>
        <pc:spChg chg="mod">
          <ac:chgData name="Liz Kelley" userId="66c004e4-7877-4000-b588-270d77cfa452" providerId="ADAL" clId="{EC5F4361-D7BF-49CA-B2C1-58326CCE0E8F}" dt="2023-12-12T22:14:54.421" v="1290"/>
          <ac:spMkLst>
            <pc:docMk/>
            <pc:sldMk cId="3877179006" sldId="278"/>
            <ac:spMk id="8" creationId="{29402779-7A39-DB91-5C22-97FD6E31D41C}"/>
          </ac:spMkLst>
        </pc:spChg>
      </pc:sldChg>
      <pc:sldChg chg="addSp modSp add mod modAnim">
        <pc:chgData name="Liz Kelley" userId="66c004e4-7877-4000-b588-270d77cfa452" providerId="ADAL" clId="{EC5F4361-D7BF-49CA-B2C1-58326CCE0E8F}" dt="2023-12-12T22:49:21.923" v="2207"/>
        <pc:sldMkLst>
          <pc:docMk/>
          <pc:sldMk cId="95936456" sldId="279"/>
        </pc:sldMkLst>
        <pc:spChg chg="mod">
          <ac:chgData name="Liz Kelley" userId="66c004e4-7877-4000-b588-270d77cfa452" providerId="ADAL" clId="{EC5F4361-D7BF-49CA-B2C1-58326CCE0E8F}" dt="2023-12-12T22:47:56.614" v="2203" actId="1035"/>
          <ac:spMkLst>
            <pc:docMk/>
            <pc:sldMk cId="95936456" sldId="279"/>
            <ac:spMk id="4" creationId="{00000000-0000-0000-0000-000000000000}"/>
          </ac:spMkLst>
        </pc:spChg>
        <pc:spChg chg="mod">
          <ac:chgData name="Liz Kelley" userId="66c004e4-7877-4000-b588-270d77cfa452" providerId="ADAL" clId="{EC5F4361-D7BF-49CA-B2C1-58326CCE0E8F}" dt="2023-12-12T22:16:38.787" v="1394" actId="20577"/>
          <ac:spMkLst>
            <pc:docMk/>
            <pc:sldMk cId="95936456" sldId="279"/>
            <ac:spMk id="8" creationId="{29402779-7A39-DB91-5C22-97FD6E31D41C}"/>
          </ac:spMkLst>
        </pc:spChg>
        <pc:picChg chg="add mod">
          <ac:chgData name="Liz Kelley" userId="66c004e4-7877-4000-b588-270d77cfa452" providerId="ADAL" clId="{EC5F4361-D7BF-49CA-B2C1-58326CCE0E8F}" dt="2023-12-12T22:48:03.063" v="2205" actId="1076"/>
          <ac:picMkLst>
            <pc:docMk/>
            <pc:sldMk cId="95936456" sldId="279"/>
            <ac:picMk id="9" creationId="{4D4A9E72-E680-A5EA-E698-20989AA003BD}"/>
          </ac:picMkLst>
        </pc:picChg>
      </pc:sldChg>
      <pc:sldChg chg="modSp add mod modAnim">
        <pc:chgData name="Liz Kelley" userId="66c004e4-7877-4000-b588-270d77cfa452" providerId="ADAL" clId="{EC5F4361-D7BF-49CA-B2C1-58326CCE0E8F}" dt="2023-12-12T22:52:12.189" v="2351" actId="14100"/>
        <pc:sldMkLst>
          <pc:docMk/>
          <pc:sldMk cId="1539387604" sldId="280"/>
        </pc:sldMkLst>
        <pc:spChg chg="mod">
          <ac:chgData name="Liz Kelley" userId="66c004e4-7877-4000-b588-270d77cfa452" providerId="ADAL" clId="{EC5F4361-D7BF-49CA-B2C1-58326CCE0E8F}" dt="2023-12-12T22:50:46.441" v="2291" actId="207"/>
          <ac:spMkLst>
            <pc:docMk/>
            <pc:sldMk cId="1539387604" sldId="280"/>
            <ac:spMk id="3" creationId="{2CE05B57-999F-654A-29F5-1D4B3C4917FE}"/>
          </ac:spMkLst>
        </pc:spChg>
        <pc:spChg chg="mod">
          <ac:chgData name="Liz Kelley" userId="66c004e4-7877-4000-b588-270d77cfa452" providerId="ADAL" clId="{EC5F4361-D7BF-49CA-B2C1-58326CCE0E8F}" dt="2023-12-12T22:52:12.189" v="2351" actId="14100"/>
          <ac:spMkLst>
            <pc:docMk/>
            <pc:sldMk cId="1539387604" sldId="280"/>
            <ac:spMk id="4" creationId="{00000000-0000-0000-0000-000000000000}"/>
          </ac:spMkLst>
        </pc:spChg>
        <pc:spChg chg="mod">
          <ac:chgData name="Liz Kelley" userId="66c004e4-7877-4000-b588-270d77cfa452" providerId="ADAL" clId="{EC5F4361-D7BF-49CA-B2C1-58326CCE0E8F}" dt="2023-12-12T22:17:08.626" v="1451" actId="20577"/>
          <ac:spMkLst>
            <pc:docMk/>
            <pc:sldMk cId="1539387604" sldId="280"/>
            <ac:spMk id="8" creationId="{29402779-7A39-DB91-5C22-97FD6E31D41C}"/>
          </ac:spMkLst>
        </pc:spChg>
      </pc:sldChg>
      <pc:sldChg chg="modSp add mod modAnim">
        <pc:chgData name="Liz Kelley" userId="66c004e4-7877-4000-b588-270d77cfa452" providerId="ADAL" clId="{EC5F4361-D7BF-49CA-B2C1-58326CCE0E8F}" dt="2023-12-12T22:58:46.016" v="2481" actId="14100"/>
        <pc:sldMkLst>
          <pc:docMk/>
          <pc:sldMk cId="3152101538" sldId="281"/>
        </pc:sldMkLst>
        <pc:spChg chg="mod">
          <ac:chgData name="Liz Kelley" userId="66c004e4-7877-4000-b588-270d77cfa452" providerId="ADAL" clId="{EC5F4361-D7BF-49CA-B2C1-58326CCE0E8F}" dt="2023-12-12T22:58:46.016" v="2481" actId="14100"/>
          <ac:spMkLst>
            <pc:docMk/>
            <pc:sldMk cId="3152101538" sldId="281"/>
            <ac:spMk id="4" creationId="{00000000-0000-0000-0000-000000000000}"/>
          </ac:spMkLst>
        </pc:spChg>
      </pc:sldChg>
      <pc:sldChg chg="modSp add mod modAnim">
        <pc:chgData name="Liz Kelley" userId="66c004e4-7877-4000-b588-270d77cfa452" providerId="ADAL" clId="{EC5F4361-D7BF-49CA-B2C1-58326CCE0E8F}" dt="2023-12-12T23:00:04.548" v="2555" actId="20577"/>
        <pc:sldMkLst>
          <pc:docMk/>
          <pc:sldMk cId="4070454556" sldId="282"/>
        </pc:sldMkLst>
        <pc:spChg chg="mod">
          <ac:chgData name="Liz Kelley" userId="66c004e4-7877-4000-b588-270d77cfa452" providerId="ADAL" clId="{EC5F4361-D7BF-49CA-B2C1-58326CCE0E8F}" dt="2023-12-12T23:00:04.548" v="2555" actId="20577"/>
          <ac:spMkLst>
            <pc:docMk/>
            <pc:sldMk cId="4070454556" sldId="282"/>
            <ac:spMk id="4" creationId="{00000000-0000-0000-0000-000000000000}"/>
          </ac:spMkLst>
        </pc:spChg>
      </pc:sldChg>
      <pc:sldChg chg="modSp add mod modAnim">
        <pc:chgData name="Liz Kelley" userId="66c004e4-7877-4000-b588-270d77cfa452" providerId="ADAL" clId="{EC5F4361-D7BF-49CA-B2C1-58326CCE0E8F}" dt="2023-12-12T23:41:01.645" v="5380"/>
        <pc:sldMkLst>
          <pc:docMk/>
          <pc:sldMk cId="3002913669" sldId="283"/>
        </pc:sldMkLst>
        <pc:spChg chg="mod">
          <ac:chgData name="Liz Kelley" userId="66c004e4-7877-4000-b588-270d77cfa452" providerId="ADAL" clId="{EC5F4361-D7BF-49CA-B2C1-58326CCE0E8F}" dt="2023-12-12T23:00:59.796" v="2627" actId="20577"/>
          <ac:spMkLst>
            <pc:docMk/>
            <pc:sldMk cId="3002913669" sldId="283"/>
            <ac:spMk id="4" creationId="{00000000-0000-0000-0000-000000000000}"/>
          </ac:spMkLst>
        </pc:spChg>
        <pc:spChg chg="mod">
          <ac:chgData name="Liz Kelley" userId="66c004e4-7877-4000-b588-270d77cfa452" providerId="ADAL" clId="{EC5F4361-D7BF-49CA-B2C1-58326CCE0E8F}" dt="2023-12-12T23:00:31.750" v="2565" actId="20577"/>
          <ac:spMkLst>
            <pc:docMk/>
            <pc:sldMk cId="3002913669" sldId="283"/>
            <ac:spMk id="8" creationId="{29402779-7A39-DB91-5C22-97FD6E31D41C}"/>
          </ac:spMkLst>
        </pc:spChg>
      </pc:sldChg>
      <pc:sldChg chg="addSp delSp modSp add mod modAnim">
        <pc:chgData name="Liz Kelley" userId="66c004e4-7877-4000-b588-270d77cfa452" providerId="ADAL" clId="{EC5F4361-D7BF-49CA-B2C1-58326CCE0E8F}" dt="2023-12-12T23:45:20.466" v="5541"/>
        <pc:sldMkLst>
          <pc:docMk/>
          <pc:sldMk cId="2934475406" sldId="284"/>
        </pc:sldMkLst>
        <pc:spChg chg="mod">
          <ac:chgData name="Liz Kelley" userId="66c004e4-7877-4000-b588-270d77cfa452" providerId="ADAL" clId="{EC5F4361-D7BF-49CA-B2C1-58326CCE0E8F}" dt="2023-12-12T23:42:45.832" v="5503" actId="14100"/>
          <ac:spMkLst>
            <pc:docMk/>
            <pc:sldMk cId="2934475406" sldId="284"/>
            <ac:spMk id="4" creationId="{00000000-0000-0000-0000-000000000000}"/>
          </ac:spMkLst>
        </pc:spChg>
        <pc:spChg chg="del">
          <ac:chgData name="Liz Kelley" userId="66c004e4-7877-4000-b588-270d77cfa452" providerId="ADAL" clId="{EC5F4361-D7BF-49CA-B2C1-58326CCE0E8F}" dt="2023-12-12T23:42:38.761" v="5501" actId="478"/>
          <ac:spMkLst>
            <pc:docMk/>
            <pc:sldMk cId="2934475406" sldId="284"/>
            <ac:spMk id="5" creationId="{E0C976DC-D05C-4C36-9B32-70809FBDC2D1}"/>
          </ac:spMkLst>
        </pc:spChg>
        <pc:spChg chg="mod">
          <ac:chgData name="Liz Kelley" userId="66c004e4-7877-4000-b588-270d77cfa452" providerId="ADAL" clId="{EC5F4361-D7BF-49CA-B2C1-58326CCE0E8F}" dt="2023-12-12T23:14:20.473" v="3670" actId="20577"/>
          <ac:spMkLst>
            <pc:docMk/>
            <pc:sldMk cId="2934475406" sldId="284"/>
            <ac:spMk id="8" creationId="{29402779-7A39-DB91-5C22-97FD6E31D41C}"/>
          </ac:spMkLst>
        </pc:spChg>
        <pc:spChg chg="add mod">
          <ac:chgData name="Liz Kelley" userId="66c004e4-7877-4000-b588-270d77cfa452" providerId="ADAL" clId="{EC5F4361-D7BF-49CA-B2C1-58326CCE0E8F}" dt="2023-12-12T23:45:05.454" v="5539"/>
          <ac:spMkLst>
            <pc:docMk/>
            <pc:sldMk cId="2934475406" sldId="284"/>
            <ac:spMk id="9" creationId="{F20396B8-AE0C-0BCC-E78E-F13534873B09}"/>
          </ac:spMkLst>
        </pc:spChg>
        <pc:spChg chg="add mod">
          <ac:chgData name="Liz Kelley" userId="66c004e4-7877-4000-b588-270d77cfa452" providerId="ADAL" clId="{EC5F4361-D7BF-49CA-B2C1-58326CCE0E8F}" dt="2023-12-12T23:44:56.973" v="5537"/>
          <ac:spMkLst>
            <pc:docMk/>
            <pc:sldMk cId="2934475406" sldId="284"/>
            <ac:spMk id="10" creationId="{E1133195-AC58-DCD2-7853-9C5360A86941}"/>
          </ac:spMkLst>
        </pc:spChg>
      </pc:sldChg>
      <pc:sldChg chg="modSp add mod modAnim">
        <pc:chgData name="Liz Kelley" userId="66c004e4-7877-4000-b588-270d77cfa452" providerId="ADAL" clId="{EC5F4361-D7BF-49CA-B2C1-58326CCE0E8F}" dt="2023-12-12T23:45:54.515" v="5546"/>
        <pc:sldMkLst>
          <pc:docMk/>
          <pc:sldMk cId="1585737898" sldId="285"/>
        </pc:sldMkLst>
        <pc:spChg chg="mod">
          <ac:chgData name="Liz Kelley" userId="66c004e4-7877-4000-b588-270d77cfa452" providerId="ADAL" clId="{EC5F4361-D7BF-49CA-B2C1-58326CCE0E8F}" dt="2023-12-12T23:39:30.386" v="5378" actId="6549"/>
          <ac:spMkLst>
            <pc:docMk/>
            <pc:sldMk cId="1585737898" sldId="285"/>
            <ac:spMk id="4" creationId="{00000000-0000-0000-0000-000000000000}"/>
          </ac:spMkLst>
        </pc:spChg>
        <pc:spChg chg="mod">
          <ac:chgData name="Liz Kelley" userId="66c004e4-7877-4000-b588-270d77cfa452" providerId="ADAL" clId="{EC5F4361-D7BF-49CA-B2C1-58326CCE0E8F}" dt="2023-12-12T23:28:53.270" v="4743" actId="20577"/>
          <ac:spMkLst>
            <pc:docMk/>
            <pc:sldMk cId="1585737898" sldId="285"/>
            <ac:spMk id="8" creationId="{29402779-7A39-DB91-5C22-97FD6E31D41C}"/>
          </ac:spMkLst>
        </pc:spChg>
      </pc:sldChg>
      <pc:sldChg chg="modSp add mod ord modAnim">
        <pc:chgData name="Liz Kelley" userId="66c004e4-7877-4000-b588-270d77cfa452" providerId="ADAL" clId="{EC5F4361-D7BF-49CA-B2C1-58326CCE0E8F}" dt="2023-12-12T23:45:51.346" v="5545"/>
        <pc:sldMkLst>
          <pc:docMk/>
          <pc:sldMk cId="2651063015" sldId="286"/>
        </pc:sldMkLst>
        <pc:spChg chg="mod">
          <ac:chgData name="Liz Kelley" userId="66c004e4-7877-4000-b588-270d77cfa452" providerId="ADAL" clId="{EC5F4361-D7BF-49CA-B2C1-58326CCE0E8F}" dt="2023-12-12T23:38:11.909" v="5339" actId="20577"/>
          <ac:spMkLst>
            <pc:docMk/>
            <pc:sldMk cId="2651063015" sldId="286"/>
            <ac:spMk id="4" creationId="{00000000-0000-0000-0000-000000000000}"/>
          </ac:spMkLst>
        </pc:spChg>
        <pc:spChg chg="mod">
          <ac:chgData name="Liz Kelley" userId="66c004e4-7877-4000-b588-270d77cfa452" providerId="ADAL" clId="{EC5F4361-D7BF-49CA-B2C1-58326CCE0E8F}" dt="2023-12-12T23:36:49.458" v="5271" actId="20577"/>
          <ac:spMkLst>
            <pc:docMk/>
            <pc:sldMk cId="2651063015" sldId="286"/>
            <ac:spMk id="8" creationId="{29402779-7A39-DB91-5C22-97FD6E31D41C}"/>
          </ac:spMkLst>
        </pc:spChg>
      </pc:sldChg>
      <pc:sldChg chg="modSp add mod ord modAnim">
        <pc:chgData name="Liz Kelley" userId="66c004e4-7877-4000-b588-270d77cfa452" providerId="ADAL" clId="{EC5F4361-D7BF-49CA-B2C1-58326CCE0E8F}" dt="2023-12-12T23:45:34.825" v="5542"/>
        <pc:sldMkLst>
          <pc:docMk/>
          <pc:sldMk cId="2697496772" sldId="287"/>
        </pc:sldMkLst>
        <pc:spChg chg="mod">
          <ac:chgData name="Liz Kelley" userId="66c004e4-7877-4000-b588-270d77cfa452" providerId="ADAL" clId="{EC5F4361-D7BF-49CA-B2C1-58326CCE0E8F}" dt="2023-12-12T23:35:59.587" v="5260" actId="20577"/>
          <ac:spMkLst>
            <pc:docMk/>
            <pc:sldMk cId="2697496772" sldId="287"/>
            <ac:spMk id="4" creationId="{00000000-0000-0000-0000-000000000000}"/>
          </ac:spMkLst>
        </pc:spChg>
        <pc:spChg chg="mod">
          <ac:chgData name="Liz Kelley" userId="66c004e4-7877-4000-b588-270d77cfa452" providerId="ADAL" clId="{EC5F4361-D7BF-49CA-B2C1-58326CCE0E8F}" dt="2023-12-12T23:15:26.832" v="3730" actId="20577"/>
          <ac:spMkLst>
            <pc:docMk/>
            <pc:sldMk cId="2697496772" sldId="287"/>
            <ac:spMk id="8" creationId="{29402779-7A39-DB91-5C22-97FD6E31D41C}"/>
          </ac:spMkLst>
        </pc:spChg>
      </pc:sldChg>
      <pc:sldChg chg="modSp add mod modAnim">
        <pc:chgData name="Liz Kelley" userId="66c004e4-7877-4000-b588-270d77cfa452" providerId="ADAL" clId="{EC5F4361-D7BF-49CA-B2C1-58326CCE0E8F}" dt="2023-12-12T23:45:42.376" v="5543"/>
        <pc:sldMkLst>
          <pc:docMk/>
          <pc:sldMk cId="2341010634" sldId="288"/>
        </pc:sldMkLst>
        <pc:spChg chg="mod">
          <ac:chgData name="Liz Kelley" userId="66c004e4-7877-4000-b588-270d77cfa452" providerId="ADAL" clId="{EC5F4361-D7BF-49CA-B2C1-58326CCE0E8F}" dt="2023-12-12T23:40:15.936" v="5379" actId="14100"/>
          <ac:spMkLst>
            <pc:docMk/>
            <pc:sldMk cId="2341010634" sldId="288"/>
            <ac:spMk id="4" creationId="{00000000-0000-0000-0000-000000000000}"/>
          </ac:spMkLst>
        </pc:spChg>
        <pc:spChg chg="mod">
          <ac:chgData name="Liz Kelley" userId="66c004e4-7877-4000-b588-270d77cfa452" providerId="ADAL" clId="{EC5F4361-D7BF-49CA-B2C1-58326CCE0E8F}" dt="2023-12-12T23:19:17.415" v="4061" actId="20577"/>
          <ac:spMkLst>
            <pc:docMk/>
            <pc:sldMk cId="2341010634" sldId="288"/>
            <ac:spMk id="8" creationId="{29402779-7A39-DB91-5C22-97FD6E31D41C}"/>
          </ac:spMkLst>
        </pc:spChg>
      </pc:sldChg>
      <pc:sldChg chg="modSp add mod modAnim">
        <pc:chgData name="Liz Kelley" userId="66c004e4-7877-4000-b588-270d77cfa452" providerId="ADAL" clId="{EC5F4361-D7BF-49CA-B2C1-58326CCE0E8F}" dt="2023-12-12T23:45:48.125" v="5544"/>
        <pc:sldMkLst>
          <pc:docMk/>
          <pc:sldMk cId="2942118450" sldId="289"/>
        </pc:sldMkLst>
        <pc:spChg chg="mod">
          <ac:chgData name="Liz Kelley" userId="66c004e4-7877-4000-b588-270d77cfa452" providerId="ADAL" clId="{EC5F4361-D7BF-49CA-B2C1-58326CCE0E8F}" dt="2023-12-12T23:26:55.137" v="4563" actId="14100"/>
          <ac:spMkLst>
            <pc:docMk/>
            <pc:sldMk cId="2942118450" sldId="289"/>
            <ac:spMk id="4" creationId="{00000000-0000-0000-0000-000000000000}"/>
          </ac:spMkLst>
        </pc:spChg>
        <pc:spChg chg="mod">
          <ac:chgData name="Liz Kelley" userId="66c004e4-7877-4000-b588-270d77cfa452" providerId="ADAL" clId="{EC5F4361-D7BF-49CA-B2C1-58326CCE0E8F}" dt="2023-12-12T23:19:37.111" v="4078" actId="20577"/>
          <ac:spMkLst>
            <pc:docMk/>
            <pc:sldMk cId="2942118450" sldId="289"/>
            <ac:spMk id="8" creationId="{29402779-7A39-DB91-5C22-97FD6E31D41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9D213E-55A0-D942-8B07-35DF0D7BC380}" type="datetimeFigureOut">
              <a:rPr lang="en-US" smtClean="0"/>
              <a:t>12/12/2023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1E8204-9DC6-F747-B52E-F95383972FD5}" type="slidenum">
              <a:rPr lang="en-US" smtClean="0"/>
              <a:t>‹#›</a:t>
            </a:fld>
            <a:endParaRPr lang="en-US"/>
          </a:p>
        </p:txBody>
      </p:sp>
    </p:spTree>
    <p:extLst>
      <p:ext uri="{BB962C8B-B14F-4D97-AF65-F5344CB8AC3E}">
        <p14:creationId xmlns:p14="http://schemas.microsoft.com/office/powerpoint/2010/main" val="1185690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C79812-FB23-4349-9083-A634014472C6}"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1D7F4-8612-364C-AE21-34A5B49E53B3}" type="slidenum">
              <a:rPr lang="en-US" smtClean="0"/>
              <a:t>‹#›</a:t>
            </a:fld>
            <a:endParaRPr lang="en-US"/>
          </a:p>
        </p:txBody>
      </p:sp>
    </p:spTree>
    <p:extLst>
      <p:ext uri="{BB962C8B-B14F-4D97-AF65-F5344CB8AC3E}">
        <p14:creationId xmlns:p14="http://schemas.microsoft.com/office/powerpoint/2010/main" val="1397035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5CAD22A-E5EB-5B4C-90C9-E80A6B20BDCD}" type="datetimeFigureOut">
              <a:rPr lang="en-US" smtClean="0"/>
              <a:t>12/12/2023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5F861B-C4EC-2D47-978C-BDE58225776C}" type="slidenum">
              <a:rPr lang="en-US" smtClean="0"/>
              <a:t>‹#›</a:t>
            </a:fld>
            <a:endParaRPr lang="en-US"/>
          </a:p>
        </p:txBody>
      </p:sp>
    </p:spTree>
    <p:extLst>
      <p:ext uri="{BB962C8B-B14F-4D97-AF65-F5344CB8AC3E}">
        <p14:creationId xmlns:p14="http://schemas.microsoft.com/office/powerpoint/2010/main" val="1252587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184638" y="4302246"/>
            <a:ext cx="6544407" cy="1861161"/>
          </a:xfrm>
        </p:spPr>
        <p:txBody>
          <a:bodyPr anchor="b">
            <a:normAutofit/>
          </a:bodyPr>
          <a:lstStyle>
            <a:lvl1pPr algn="r">
              <a:defRPr sz="5400" spc="-150" baseline="0">
                <a:solidFill>
                  <a:schemeClr val="bg1"/>
                </a:solidFill>
              </a:defRPr>
            </a:lvl1pPr>
          </a:lstStyle>
          <a:p>
            <a:r>
              <a:rPr lang="en-US" dirty="0"/>
              <a:t>PRESENTATION</a:t>
            </a:r>
            <a:br>
              <a:rPr lang="en-US" dirty="0"/>
            </a:br>
            <a:r>
              <a:rPr lang="en-US" dirty="0"/>
              <a:t>TITLE HERE</a:t>
            </a:r>
          </a:p>
        </p:txBody>
      </p:sp>
      <p:sp>
        <p:nvSpPr>
          <p:cNvPr id="8" name="Subtitle 2"/>
          <p:cNvSpPr>
            <a:spLocks noGrp="1"/>
          </p:cNvSpPr>
          <p:nvPr>
            <p:ph type="subTitle" idx="1" hasCustomPrompt="1"/>
          </p:nvPr>
        </p:nvSpPr>
        <p:spPr>
          <a:xfrm>
            <a:off x="-2414955" y="6031523"/>
            <a:ext cx="9144000" cy="371109"/>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cxnSp>
        <p:nvCxnSpPr>
          <p:cNvPr id="4" name="Straight Connector 3"/>
          <p:cNvCxnSpPr/>
          <p:nvPr userDrawn="1"/>
        </p:nvCxnSpPr>
        <p:spPr>
          <a:xfrm>
            <a:off x="7036420" y="4583151"/>
            <a:ext cx="0" cy="1906859"/>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lide-1">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465992" y="2642000"/>
            <a:ext cx="6544407" cy="1861161"/>
          </a:xfrm>
        </p:spPr>
        <p:txBody>
          <a:bodyPr anchor="b">
            <a:normAutofit/>
          </a:bodyPr>
          <a:lstStyle>
            <a:lvl1pPr algn="r">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465991" y="4406449"/>
            <a:ext cx="6544407" cy="366273"/>
          </a:xfrm>
        </p:spPr>
        <p:txBody>
          <a:bodyPr/>
          <a:lstStyle>
            <a:lvl1pPr marL="0" indent="0" algn="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3467190"/>
            <a:ext cx="2031879" cy="1861161"/>
          </a:xfrm>
        </p:spPr>
        <p:txBody>
          <a:bodyPr anchor="b">
            <a:normAutofit/>
          </a:bodyPr>
          <a:lstStyle>
            <a:lvl1pPr algn="l">
              <a:defRPr sz="4800" spc="0" baseline="0">
                <a:solidFill>
                  <a:schemeClr val="bg1"/>
                </a:solidFill>
              </a:defRPr>
            </a:lvl1pPr>
          </a:lstStyle>
          <a:p>
            <a:r>
              <a:rPr lang="en-US"/>
              <a:t>SLIDE</a:t>
            </a:r>
            <a:br>
              <a:rPr lang="en-US"/>
            </a:br>
            <a:r>
              <a:rPr lang="en-US"/>
              <a:t>TITLE</a:t>
            </a:r>
            <a:br>
              <a:rPr lang="en-US"/>
            </a:br>
            <a:r>
              <a:rPr lang="en-US"/>
              <a:t>HERE</a:t>
            </a:r>
            <a:endParaRPr lang="en-US" dirty="0"/>
          </a:p>
        </p:txBody>
      </p:sp>
      <p:sp>
        <p:nvSpPr>
          <p:cNvPr id="8" name="Subtitle 2"/>
          <p:cNvSpPr>
            <a:spLocks noGrp="1"/>
          </p:cNvSpPr>
          <p:nvPr>
            <p:ph type="subTitle" idx="1" hasCustomPrompt="1"/>
          </p:nvPr>
        </p:nvSpPr>
        <p:spPr>
          <a:xfrm>
            <a:off x="365632" y="5231639"/>
            <a:ext cx="2455627" cy="1202615"/>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Text Placeholder 4"/>
          <p:cNvSpPr>
            <a:spLocks noGrp="1"/>
          </p:cNvSpPr>
          <p:nvPr>
            <p:ph type="body" sz="quarter" idx="10"/>
          </p:nvPr>
        </p:nvSpPr>
        <p:spPr>
          <a:xfrm>
            <a:off x="3936962" y="836419"/>
            <a:ext cx="5564187" cy="4059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pli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9025" cy="6858000"/>
          </a:xfrm>
          <a:prstGeom prst="rect">
            <a:avLst/>
          </a:prstGeom>
        </p:spPr>
      </p:pic>
      <p:sp>
        <p:nvSpPr>
          <p:cNvPr id="6" name="Title 1"/>
          <p:cNvSpPr>
            <a:spLocks noGrp="1"/>
          </p:cNvSpPr>
          <p:nvPr>
            <p:ph type="ctrTitle" hasCustomPrompt="1"/>
          </p:nvPr>
        </p:nvSpPr>
        <p:spPr>
          <a:xfrm>
            <a:off x="365633" y="1147737"/>
            <a:ext cx="6544407" cy="1861161"/>
          </a:xfrm>
        </p:spPr>
        <p:txBody>
          <a:bodyPr anchor="b">
            <a:normAutofit/>
          </a:bodyPr>
          <a:lstStyle>
            <a:lvl1pPr algn="l">
              <a:defRPr sz="4800" spc="0" baseline="0">
                <a:solidFill>
                  <a:schemeClr val="bg1"/>
                </a:solidFill>
              </a:defRPr>
            </a:lvl1pPr>
          </a:lstStyle>
          <a:p>
            <a:r>
              <a:rPr lang="en-US" dirty="0"/>
              <a:t>SLIDE TITLE HERE</a:t>
            </a:r>
          </a:p>
        </p:txBody>
      </p:sp>
      <p:sp>
        <p:nvSpPr>
          <p:cNvPr id="8" name="Subtitle 2"/>
          <p:cNvSpPr>
            <a:spLocks noGrp="1"/>
          </p:cNvSpPr>
          <p:nvPr>
            <p:ph type="subTitle" idx="1" hasCustomPrompt="1"/>
          </p:nvPr>
        </p:nvSpPr>
        <p:spPr>
          <a:xfrm>
            <a:off x="365632" y="2912186"/>
            <a:ext cx="6544407" cy="366273"/>
          </a:xfrm>
        </p:spPr>
        <p:txBody>
          <a:bodyPr/>
          <a:lstStyle>
            <a:lvl1pPr marL="0" indent="0" algn="l">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orizontal">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397727" y="364081"/>
            <a:ext cx="4899102" cy="827384"/>
          </a:xfrm>
        </p:spPr>
        <p:txBody>
          <a:bodyPr anchor="b"/>
          <a:lstStyle>
            <a:lvl1pPr algn="l">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397727" y="957290"/>
            <a:ext cx="4899102" cy="659637"/>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
        <p:nvSpPr>
          <p:cNvPr id="5" name="Picture Placeholder 4"/>
          <p:cNvSpPr>
            <a:spLocks noGrp="1"/>
          </p:cNvSpPr>
          <p:nvPr>
            <p:ph type="pic" sz="quarter" idx="10"/>
          </p:nvPr>
        </p:nvSpPr>
        <p:spPr>
          <a:xfrm>
            <a:off x="0" y="1906588"/>
            <a:ext cx="12192000" cy="2955925"/>
          </a:xfrm>
        </p:spPr>
        <p:txBody>
          <a:bodyPr/>
          <a:lstStyle/>
          <a:p>
            <a:endParaRPr lang="en-US"/>
          </a:p>
        </p:txBody>
      </p:sp>
      <p:sp>
        <p:nvSpPr>
          <p:cNvPr id="14" name="Text Placeholder 13"/>
          <p:cNvSpPr>
            <a:spLocks noGrp="1"/>
          </p:cNvSpPr>
          <p:nvPr>
            <p:ph type="body" sz="quarter" idx="11" hasCustomPrompt="1"/>
          </p:nvPr>
        </p:nvSpPr>
        <p:spPr>
          <a:xfrm>
            <a:off x="5600333" y="364081"/>
            <a:ext cx="2676525" cy="1288181"/>
          </a:xfrm>
        </p:spPr>
        <p:txBody>
          <a:bodyPr/>
          <a:lstStyle>
            <a:lvl1pPr>
              <a:defRPr sz="2800" baseline="0"/>
            </a:lvl1pPr>
          </a:lstStyle>
          <a:p>
            <a:r>
              <a:rPr lang="en-US" sz="1200" dirty="0">
                <a:solidFill>
                  <a:schemeClr val="tx1"/>
                </a:solidFill>
              </a:rPr>
              <a:t>bullet point 1</a:t>
            </a:r>
          </a:p>
          <a:p>
            <a:r>
              <a:rPr lang="en-US" sz="1200" dirty="0">
                <a:solidFill>
                  <a:schemeClr val="tx1"/>
                </a:solidFill>
              </a:rPr>
              <a:t>bullet point 2</a:t>
            </a:r>
          </a:p>
          <a:p>
            <a:r>
              <a:rPr lang="en-US" sz="1200" baseline="0" dirty="0">
                <a:solidFill>
                  <a:schemeClr val="tx1"/>
                </a:solidFill>
              </a:rPr>
              <a:t>b</a:t>
            </a:r>
            <a:r>
              <a:rPr lang="en-US" sz="1200" dirty="0">
                <a:solidFill>
                  <a:schemeClr val="tx1"/>
                </a:solidFill>
              </a:rPr>
              <a:t>ullet point</a:t>
            </a:r>
            <a:r>
              <a:rPr lang="en-US" sz="1200" baseline="0" dirty="0">
                <a:solidFill>
                  <a:schemeClr val="tx1"/>
                </a:solidFill>
              </a:rPr>
              <a:t> 3</a:t>
            </a:r>
            <a:r>
              <a:rPr lang="en-US" dirty="0"/>
              <a:t> </a:t>
            </a:r>
          </a:p>
        </p:txBody>
      </p:sp>
      <p:sp>
        <p:nvSpPr>
          <p:cNvPr id="19" name="Text Placeholder 18"/>
          <p:cNvSpPr>
            <a:spLocks noGrp="1"/>
          </p:cNvSpPr>
          <p:nvPr>
            <p:ph type="body" sz="quarter" idx="12" hasCustomPrompt="1"/>
          </p:nvPr>
        </p:nvSpPr>
        <p:spPr>
          <a:xfrm>
            <a:off x="523875" y="5095875"/>
            <a:ext cx="8285163" cy="1371600"/>
          </a:xfrm>
        </p:spPr>
        <p:txBody>
          <a:bodyPr>
            <a:normAutofit/>
          </a:bodyPr>
          <a:lstStyle>
            <a:lvl1pPr>
              <a:defRPr sz="1400" baseline="0"/>
            </a:lvl1pPr>
          </a:lstStyle>
          <a:p>
            <a:pPr lvl="0"/>
            <a:r>
              <a:rPr lang="en-US" dirty="0"/>
              <a:t>Text box</a:t>
            </a:r>
            <a:r>
              <a:rPr lang="mr-IN" dirty="0"/>
              <a:t>…</a:t>
            </a:r>
            <a:r>
              <a:rPr lang="en-US" dirty="0"/>
              <a:t>.</a:t>
            </a:r>
          </a:p>
          <a:p>
            <a:pPr lvl="0"/>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0320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chemeClr val="bg1"/>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rgbClr val="7CFF7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extLst>
      <p:ext uri="{BB962C8B-B14F-4D97-AF65-F5344CB8AC3E}">
        <p14:creationId xmlns:p14="http://schemas.microsoft.com/office/powerpoint/2010/main" val="1178186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Whit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74"/>
          </a:xfrm>
          <a:prstGeom prst="rect">
            <a:avLst/>
          </a:prstGeom>
        </p:spPr>
      </p:pic>
      <p:sp>
        <p:nvSpPr>
          <p:cNvPr id="6" name="Title 1"/>
          <p:cNvSpPr>
            <a:spLocks noGrp="1"/>
          </p:cNvSpPr>
          <p:nvPr>
            <p:ph type="ctrTitle" hasCustomPrompt="1"/>
          </p:nvPr>
        </p:nvSpPr>
        <p:spPr>
          <a:xfrm>
            <a:off x="1524000" y="1122363"/>
            <a:ext cx="9144000" cy="878375"/>
          </a:xfrm>
        </p:spPr>
        <p:txBody>
          <a:bodyPr anchor="b"/>
          <a:lstStyle>
            <a:lvl1pPr algn="ctr">
              <a:defRPr sz="6000" baseline="0">
                <a:solidFill>
                  <a:srgbClr val="0B63B7"/>
                </a:solidFill>
              </a:defRPr>
            </a:lvl1pPr>
          </a:lstStyle>
          <a:p>
            <a:r>
              <a:rPr lang="en-US" dirty="0"/>
              <a:t>TITLE HERE</a:t>
            </a:r>
          </a:p>
        </p:txBody>
      </p:sp>
      <p:sp>
        <p:nvSpPr>
          <p:cNvPr id="7" name="Subtitle 2"/>
          <p:cNvSpPr>
            <a:spLocks noGrp="1"/>
          </p:cNvSpPr>
          <p:nvPr>
            <p:ph type="subTitle" idx="1" hasCustomPrompt="1"/>
          </p:nvPr>
        </p:nvSpPr>
        <p:spPr>
          <a:xfrm>
            <a:off x="1524000" y="2000738"/>
            <a:ext cx="9144000" cy="415070"/>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TEXT HERE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74"/>
            <a:ext cx="12192000" cy="6859674"/>
          </a:xfrm>
          <a:prstGeom prst="rect">
            <a:avLst/>
          </a:prstGeom>
        </p:spPr>
      </p:pic>
      <p:sp>
        <p:nvSpPr>
          <p:cNvPr id="6" name="Title 1"/>
          <p:cNvSpPr>
            <a:spLocks noGrp="1"/>
          </p:cNvSpPr>
          <p:nvPr>
            <p:ph type="ctrTitle" hasCustomPrompt="1"/>
          </p:nvPr>
        </p:nvSpPr>
        <p:spPr>
          <a:xfrm>
            <a:off x="1524000" y="2348262"/>
            <a:ext cx="9144000" cy="878375"/>
          </a:xfrm>
        </p:spPr>
        <p:txBody>
          <a:bodyPr anchor="b"/>
          <a:lstStyle>
            <a:lvl1pPr algn="ctr">
              <a:defRPr sz="6000" baseline="0">
                <a:solidFill>
                  <a:schemeClr val="bg1"/>
                </a:solidFill>
              </a:defRPr>
            </a:lvl1pPr>
          </a:lstStyle>
          <a:p>
            <a:r>
              <a:rPr lang="en-US"/>
              <a:t>THANK YOU</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AD22A-E5EB-5B4C-90C9-E80A6B20BDCD}" type="datetimeFigureOut">
              <a:rPr lang="en-US" smtClean="0"/>
              <a:t>12/12/2023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5F861B-C4EC-2D47-978C-BDE58225776C}" type="slidenum">
              <a:rPr lang="en-US" smtClean="0"/>
              <a:t>‹#›</a:t>
            </a:fld>
            <a:endParaRPr lang="en-US"/>
          </a:p>
        </p:txBody>
      </p:sp>
    </p:spTree>
    <p:extLst>
      <p:ext uri="{BB962C8B-B14F-4D97-AF65-F5344CB8AC3E}">
        <p14:creationId xmlns:p14="http://schemas.microsoft.com/office/powerpoint/2010/main" val="2090954661"/>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70" r:id="rId3"/>
    <p:sldLayoutId id="2147483672" r:id="rId4"/>
    <p:sldLayoutId id="2147483671" r:id="rId5"/>
    <p:sldLayoutId id="2147483673" r:id="rId6"/>
    <p:sldLayoutId id="2147483655" r:id="rId7"/>
    <p:sldLayoutId id="2147483656" r:id="rId8"/>
    <p:sldLayoutId id="2147483674" r:id="rId9"/>
  </p:sldLayoutIdLst>
  <p:txStyles>
    <p:titleStyle>
      <a:lvl1pPr algn="l" defTabSz="914400" rtl="0" eaLnBrk="1" latinLnBrk="0" hangingPunct="1">
        <a:lnSpc>
          <a:spcPct val="90000"/>
        </a:lnSpc>
        <a:spcBef>
          <a:spcPct val="0"/>
        </a:spcBef>
        <a:buNone/>
        <a:defRPr sz="4400" b="1" i="0" kern="1200">
          <a:solidFill>
            <a:schemeClr val="tx1"/>
          </a:solidFill>
          <a:latin typeface="Open Sans" charset="0"/>
          <a:ea typeface="Open Sans" charset="0"/>
          <a:cs typeface="Open Sans"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173D18-7188-4776-A292-814A48E6AED3}"/>
              </a:ext>
            </a:extLst>
          </p:cNvPr>
          <p:cNvSpPr>
            <a:spLocks noGrp="1"/>
          </p:cNvSpPr>
          <p:nvPr>
            <p:ph type="ctrTitle"/>
          </p:nvPr>
        </p:nvSpPr>
        <p:spPr>
          <a:xfrm>
            <a:off x="184638" y="4302247"/>
            <a:ext cx="6544407" cy="1298454"/>
          </a:xfrm>
        </p:spPr>
        <p:txBody>
          <a:bodyPr>
            <a:noAutofit/>
          </a:bodyPr>
          <a:lstStyle/>
          <a:p>
            <a:r>
              <a:rPr lang="en-US" sz="3600" dirty="0">
                <a:solidFill>
                  <a:schemeClr val="tx1"/>
                </a:solidFill>
              </a:rPr>
              <a:t>Gradebooks: From an IT/ Troubleshooting Perspective</a:t>
            </a:r>
          </a:p>
        </p:txBody>
      </p:sp>
      <p:sp>
        <p:nvSpPr>
          <p:cNvPr id="7" name="Subtitle 6">
            <a:extLst>
              <a:ext uri="{FF2B5EF4-FFF2-40B4-BE49-F238E27FC236}">
                <a16:creationId xmlns:a16="http://schemas.microsoft.com/office/drawing/2014/main" id="{0FABD7EE-B698-4AE4-AA32-7A7A9B1F5DB5}"/>
              </a:ext>
            </a:extLst>
          </p:cNvPr>
          <p:cNvSpPr>
            <a:spLocks noGrp="1"/>
          </p:cNvSpPr>
          <p:nvPr>
            <p:ph type="subTitle" idx="1"/>
          </p:nvPr>
        </p:nvSpPr>
        <p:spPr>
          <a:xfrm>
            <a:off x="461639" y="6031523"/>
            <a:ext cx="6267406" cy="635607"/>
          </a:xfrm>
        </p:spPr>
        <p:txBody>
          <a:bodyPr>
            <a:normAutofit fontScale="77500" lnSpcReduction="20000"/>
          </a:bodyPr>
          <a:lstStyle/>
          <a:p>
            <a:r>
              <a:rPr lang="en-US" dirty="0"/>
              <a:t>Session 3</a:t>
            </a:r>
          </a:p>
          <a:p>
            <a:r>
              <a:rPr lang="en-US" dirty="0"/>
              <a:t>Liz Kelley – Senior Consultant – Customer Success</a:t>
            </a:r>
          </a:p>
        </p:txBody>
      </p:sp>
    </p:spTree>
    <p:extLst>
      <p:ext uri="{BB962C8B-B14F-4D97-AF65-F5344CB8AC3E}">
        <p14:creationId xmlns:p14="http://schemas.microsoft.com/office/powerpoint/2010/main" val="411149591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a:extLst>
              <a:ext uri="{FF2B5EF4-FFF2-40B4-BE49-F238E27FC236}">
                <a16:creationId xmlns:a16="http://schemas.microsoft.com/office/drawing/2014/main" id="{2CE05B57-999F-654A-29F5-1D4B3C4917FE}"/>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84856" y="1509824"/>
            <a:ext cx="8344866" cy="4630256"/>
          </a:xfrm>
        </p:spPr>
        <p:txBody>
          <a:bodyPr vert="horz" lIns="91440" tIns="45720" rIns="91440" bIns="45720" rtlCol="0" anchor="t">
            <a:noAutofit/>
          </a:bodyPr>
          <a:lstStyle/>
          <a:p>
            <a:r>
              <a:rPr lang="en-US" sz="2400" dirty="0">
                <a:latin typeface="Open Sans"/>
              </a:rPr>
              <a:t>Assignment records can sync:</a:t>
            </a:r>
          </a:p>
          <a:p>
            <a:pPr lvl="1"/>
            <a:r>
              <a:rPr lang="en-US" sz="2000" dirty="0">
                <a:latin typeface="Open Sans"/>
              </a:rPr>
              <a:t>Title</a:t>
            </a:r>
          </a:p>
          <a:p>
            <a:pPr lvl="1"/>
            <a:r>
              <a:rPr lang="en-US" sz="2000" dirty="0">
                <a:latin typeface="Open Sans"/>
              </a:rPr>
              <a:t>Description</a:t>
            </a:r>
          </a:p>
          <a:p>
            <a:pPr lvl="1"/>
            <a:r>
              <a:rPr lang="en-US" sz="2000" dirty="0">
                <a:latin typeface="Open Sans"/>
              </a:rPr>
              <a:t>Due date</a:t>
            </a:r>
          </a:p>
          <a:p>
            <a:pPr lvl="1"/>
            <a:r>
              <a:rPr lang="en-US" sz="2000" dirty="0">
                <a:latin typeface="Open Sans"/>
              </a:rPr>
              <a:t>Points possible</a:t>
            </a:r>
          </a:p>
          <a:p>
            <a:pPr lvl="1"/>
            <a:r>
              <a:rPr lang="en-US" sz="2000" dirty="0">
                <a:latin typeface="Open Sans"/>
              </a:rPr>
              <a:t>Category</a:t>
            </a:r>
          </a:p>
          <a:p>
            <a:r>
              <a:rPr lang="en-US" sz="2400" dirty="0">
                <a:latin typeface="Open Sans"/>
              </a:rPr>
              <a:t>Assignment Score records can sync:</a:t>
            </a:r>
          </a:p>
          <a:p>
            <a:pPr lvl="1"/>
            <a:r>
              <a:rPr lang="en-US" sz="2000" dirty="0">
                <a:latin typeface="Open Sans"/>
              </a:rPr>
              <a:t>Points earned</a:t>
            </a:r>
          </a:p>
          <a:p>
            <a:pPr lvl="1"/>
            <a:r>
              <a:rPr lang="en-US" sz="2000" dirty="0">
                <a:latin typeface="Open Sans"/>
              </a:rPr>
              <a:t>Missing flag</a:t>
            </a:r>
          </a:p>
          <a:p>
            <a:pPr lvl="1"/>
            <a:r>
              <a:rPr lang="en-US" sz="2000" dirty="0">
                <a:latin typeface="Open Sans"/>
              </a:rPr>
              <a:t>No Count flag</a:t>
            </a:r>
          </a:p>
          <a:p>
            <a:pPr lvl="1"/>
            <a:r>
              <a:rPr lang="en-US" sz="2000" dirty="0">
                <a:latin typeface="Open Sans"/>
              </a:rPr>
              <a:t>Comment</a:t>
            </a:r>
          </a:p>
          <a:p>
            <a:pPr lvl="1"/>
            <a:r>
              <a:rPr lang="en-US" sz="2000" dirty="0">
                <a:latin typeface="Open Sans"/>
              </a:rPr>
              <a:t>Special code</a:t>
            </a:r>
          </a:p>
          <a:p>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8" name="TextBox 7">
            <a:extLst>
              <a:ext uri="{FF2B5EF4-FFF2-40B4-BE49-F238E27FC236}">
                <a16:creationId xmlns:a16="http://schemas.microsoft.com/office/drawing/2014/main" id="{29402779-7A39-DB91-5C22-97FD6E31D41C}"/>
              </a:ext>
            </a:extLst>
          </p:cNvPr>
          <p:cNvSpPr txBox="1"/>
          <p:nvPr/>
        </p:nvSpPr>
        <p:spPr>
          <a:xfrm>
            <a:off x="3122579" y="563406"/>
            <a:ext cx="9069420"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Passback API – What can it do?</a:t>
            </a:r>
          </a:p>
        </p:txBody>
      </p:sp>
      <p:sp>
        <p:nvSpPr>
          <p:cNvPr id="2" name="Title 1">
            <a:extLst>
              <a:ext uri="{FF2B5EF4-FFF2-40B4-BE49-F238E27FC236}">
                <a16:creationId xmlns:a16="http://schemas.microsoft.com/office/drawing/2014/main" id="{80896864-A66F-D043-3DC9-E0006E075E54}"/>
              </a:ext>
            </a:extLst>
          </p:cNvPr>
          <p:cNvSpPr>
            <a:spLocks noGrp="1"/>
          </p:cNvSpPr>
          <p:nvPr>
            <p:ph type="ctrTitle"/>
          </p:nvPr>
        </p:nvSpPr>
        <p:spPr>
          <a:xfrm>
            <a:off x="83128" y="3617165"/>
            <a:ext cx="2934392" cy="2568633"/>
          </a:xfrm>
        </p:spPr>
        <p:txBody>
          <a:bodyPr>
            <a:normAutofit/>
          </a:bodyPr>
          <a:lstStyle/>
          <a:p>
            <a:r>
              <a:rPr lang="en-US" sz="3200" dirty="0">
                <a:latin typeface="Open Sans"/>
              </a:rPr>
              <a:t>Gradebooks</a:t>
            </a:r>
            <a:endParaRPr lang="en-US" sz="3200" dirty="0"/>
          </a:p>
        </p:txBody>
      </p:sp>
      <p:sp>
        <p:nvSpPr>
          <p:cNvPr id="7" name="L-Shape 6">
            <a:extLst>
              <a:ext uri="{FF2B5EF4-FFF2-40B4-BE49-F238E27FC236}">
                <a16:creationId xmlns:a16="http://schemas.microsoft.com/office/drawing/2014/main" id="{27BFE4E1-9694-99D3-213A-63EC354CE61E}"/>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749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xEl>
                                              <p:pRg st="9" end="9"/>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txEl>
                                              <p:pRg st="10" end="10"/>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a:extLst>
              <a:ext uri="{FF2B5EF4-FFF2-40B4-BE49-F238E27FC236}">
                <a16:creationId xmlns:a16="http://schemas.microsoft.com/office/drawing/2014/main" id="{2CE05B57-999F-654A-29F5-1D4B3C4917FE}"/>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84856" y="1329070"/>
            <a:ext cx="8344866" cy="5357755"/>
          </a:xfrm>
        </p:spPr>
        <p:txBody>
          <a:bodyPr vert="horz" lIns="91440" tIns="45720" rIns="91440" bIns="45720" rtlCol="0" anchor="t">
            <a:noAutofit/>
          </a:bodyPr>
          <a:lstStyle/>
          <a:p>
            <a:r>
              <a:rPr lang="en-US" sz="2400" dirty="0">
                <a:latin typeface="Open Sans"/>
              </a:rPr>
              <a:t>Teachers should maintain grades in a single gradebook, not both at once</a:t>
            </a:r>
          </a:p>
          <a:p>
            <a:r>
              <a:rPr lang="en-US" sz="2400" dirty="0">
                <a:latin typeface="Open Sans"/>
              </a:rPr>
              <a:t>Values in the Skyward gradebook will be overwritten with subsequent syncs</a:t>
            </a:r>
          </a:p>
          <a:p>
            <a:r>
              <a:rPr lang="en-US" sz="2400" dirty="0">
                <a:latin typeface="Open Sans"/>
              </a:rPr>
              <a:t>1:1 setup between Skyward gradebook and third-party gradebook</a:t>
            </a:r>
          </a:p>
          <a:p>
            <a:r>
              <a:rPr lang="en-US" sz="2400" dirty="0">
                <a:latin typeface="Open Sans"/>
              </a:rPr>
              <a:t>Skyward should always be the official record</a:t>
            </a:r>
          </a:p>
          <a:p>
            <a:r>
              <a:rPr lang="en-US" sz="2400" dirty="0">
                <a:latin typeface="Open Sans"/>
              </a:rPr>
              <a:t>Set up the gradebook the exact same way (categories vs points, etc.)</a:t>
            </a:r>
          </a:p>
          <a:p>
            <a:r>
              <a:rPr lang="en-US" sz="2400" dirty="0">
                <a:latin typeface="Open Sans"/>
              </a:rPr>
              <a:t>If you can’t edit the assignment/score in Skyward, you won’t be able to sync to it via the API</a:t>
            </a:r>
          </a:p>
          <a:p>
            <a:r>
              <a:rPr lang="en-US" sz="2400" dirty="0">
                <a:latin typeface="Open Sans"/>
              </a:rPr>
              <a:t>Hide calculated grades in third party gradebook to avoid discrepancies</a:t>
            </a:r>
          </a:p>
          <a:p>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8" name="TextBox 7">
            <a:extLst>
              <a:ext uri="{FF2B5EF4-FFF2-40B4-BE49-F238E27FC236}">
                <a16:creationId xmlns:a16="http://schemas.microsoft.com/office/drawing/2014/main" id="{29402779-7A39-DB91-5C22-97FD6E31D41C}"/>
              </a:ext>
            </a:extLst>
          </p:cNvPr>
          <p:cNvSpPr txBox="1"/>
          <p:nvPr/>
        </p:nvSpPr>
        <p:spPr>
          <a:xfrm>
            <a:off x="3122579" y="563406"/>
            <a:ext cx="9069420"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Passback API – Best Practices</a:t>
            </a:r>
          </a:p>
        </p:txBody>
      </p:sp>
      <p:sp>
        <p:nvSpPr>
          <p:cNvPr id="2" name="Title 1">
            <a:extLst>
              <a:ext uri="{FF2B5EF4-FFF2-40B4-BE49-F238E27FC236}">
                <a16:creationId xmlns:a16="http://schemas.microsoft.com/office/drawing/2014/main" id="{80896864-A66F-D043-3DC9-E0006E075E54}"/>
              </a:ext>
            </a:extLst>
          </p:cNvPr>
          <p:cNvSpPr>
            <a:spLocks noGrp="1"/>
          </p:cNvSpPr>
          <p:nvPr>
            <p:ph type="ctrTitle"/>
          </p:nvPr>
        </p:nvSpPr>
        <p:spPr>
          <a:xfrm>
            <a:off x="83128" y="3617165"/>
            <a:ext cx="2934392" cy="2568633"/>
          </a:xfrm>
        </p:spPr>
        <p:txBody>
          <a:bodyPr>
            <a:normAutofit/>
          </a:bodyPr>
          <a:lstStyle/>
          <a:p>
            <a:r>
              <a:rPr lang="en-US" sz="3200" dirty="0">
                <a:latin typeface="Open Sans"/>
              </a:rPr>
              <a:t>Gradebooks</a:t>
            </a:r>
            <a:endParaRPr lang="en-US" sz="3200" dirty="0"/>
          </a:p>
        </p:txBody>
      </p:sp>
      <p:sp>
        <p:nvSpPr>
          <p:cNvPr id="7" name="L-Shape 6">
            <a:extLst>
              <a:ext uri="{FF2B5EF4-FFF2-40B4-BE49-F238E27FC236}">
                <a16:creationId xmlns:a16="http://schemas.microsoft.com/office/drawing/2014/main" id="{27BFE4E1-9694-99D3-213A-63EC354CE61E}"/>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01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a:extLst>
              <a:ext uri="{FF2B5EF4-FFF2-40B4-BE49-F238E27FC236}">
                <a16:creationId xmlns:a16="http://schemas.microsoft.com/office/drawing/2014/main" id="{2CE05B57-999F-654A-29F5-1D4B3C4917FE}"/>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84856" y="1509824"/>
            <a:ext cx="8344866" cy="2385754"/>
          </a:xfrm>
        </p:spPr>
        <p:txBody>
          <a:bodyPr vert="horz" lIns="91440" tIns="45720" rIns="91440" bIns="45720" rtlCol="0" anchor="t">
            <a:noAutofit/>
          </a:bodyPr>
          <a:lstStyle/>
          <a:p>
            <a:r>
              <a:rPr lang="en-US" sz="2400" dirty="0">
                <a:latin typeface="Open Sans"/>
              </a:rPr>
              <a:t>Configurations</a:t>
            </a:r>
          </a:p>
          <a:p>
            <a:r>
              <a:rPr lang="en-US" sz="2400" dirty="0">
                <a:latin typeface="Open Sans"/>
              </a:rPr>
              <a:t>Overall API Log</a:t>
            </a:r>
          </a:p>
          <a:p>
            <a:r>
              <a:rPr lang="en-US" sz="2400" dirty="0">
                <a:latin typeface="Open Sans"/>
              </a:rPr>
              <a:t>API Log from the teacher gradebook (log in as a teacher)</a:t>
            </a:r>
          </a:p>
          <a:p>
            <a:r>
              <a:rPr lang="en-US" sz="2400" dirty="0">
                <a:latin typeface="Open Sans"/>
              </a:rPr>
              <a:t>Assignment/Score History</a:t>
            </a:r>
          </a:p>
          <a:p>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8" name="TextBox 7">
            <a:extLst>
              <a:ext uri="{FF2B5EF4-FFF2-40B4-BE49-F238E27FC236}">
                <a16:creationId xmlns:a16="http://schemas.microsoft.com/office/drawing/2014/main" id="{29402779-7A39-DB91-5C22-97FD6E31D41C}"/>
              </a:ext>
            </a:extLst>
          </p:cNvPr>
          <p:cNvSpPr txBox="1"/>
          <p:nvPr/>
        </p:nvSpPr>
        <p:spPr>
          <a:xfrm>
            <a:off x="3122579" y="563406"/>
            <a:ext cx="9069420"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Passback API – Troubleshooting</a:t>
            </a:r>
          </a:p>
        </p:txBody>
      </p:sp>
      <p:sp>
        <p:nvSpPr>
          <p:cNvPr id="2" name="Title 1">
            <a:extLst>
              <a:ext uri="{FF2B5EF4-FFF2-40B4-BE49-F238E27FC236}">
                <a16:creationId xmlns:a16="http://schemas.microsoft.com/office/drawing/2014/main" id="{80896864-A66F-D043-3DC9-E0006E075E54}"/>
              </a:ext>
            </a:extLst>
          </p:cNvPr>
          <p:cNvSpPr>
            <a:spLocks noGrp="1"/>
          </p:cNvSpPr>
          <p:nvPr>
            <p:ph type="ctrTitle"/>
          </p:nvPr>
        </p:nvSpPr>
        <p:spPr>
          <a:xfrm>
            <a:off x="83128" y="3617165"/>
            <a:ext cx="2934392" cy="2568633"/>
          </a:xfrm>
        </p:spPr>
        <p:txBody>
          <a:bodyPr>
            <a:normAutofit/>
          </a:bodyPr>
          <a:lstStyle/>
          <a:p>
            <a:r>
              <a:rPr lang="en-US" sz="3200" dirty="0">
                <a:latin typeface="Open Sans"/>
              </a:rPr>
              <a:t>Gradebooks</a:t>
            </a:r>
            <a:endParaRPr lang="en-US" sz="3200" dirty="0"/>
          </a:p>
        </p:txBody>
      </p:sp>
      <p:sp>
        <p:nvSpPr>
          <p:cNvPr id="7" name="L-Shape 6">
            <a:extLst>
              <a:ext uri="{FF2B5EF4-FFF2-40B4-BE49-F238E27FC236}">
                <a16:creationId xmlns:a16="http://schemas.microsoft.com/office/drawing/2014/main" id="{27BFE4E1-9694-99D3-213A-63EC354CE61E}"/>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211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a:extLst>
              <a:ext uri="{FF2B5EF4-FFF2-40B4-BE49-F238E27FC236}">
                <a16:creationId xmlns:a16="http://schemas.microsoft.com/office/drawing/2014/main" id="{2CE05B57-999F-654A-29F5-1D4B3C4917FE}"/>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84856" y="1509824"/>
            <a:ext cx="8344866" cy="4433776"/>
          </a:xfrm>
        </p:spPr>
        <p:txBody>
          <a:bodyPr vert="horz" lIns="91440" tIns="45720" rIns="91440" bIns="45720" rtlCol="0" anchor="t">
            <a:noAutofit/>
          </a:bodyPr>
          <a:lstStyle/>
          <a:p>
            <a:r>
              <a:rPr lang="en-US" sz="2400" dirty="0">
                <a:latin typeface="Open Sans"/>
              </a:rPr>
              <a:t>Assignment due date outside current grading period</a:t>
            </a:r>
          </a:p>
          <a:p>
            <a:r>
              <a:rPr lang="en-US" sz="2400" dirty="0">
                <a:latin typeface="Open Sans"/>
              </a:rPr>
              <a:t>Assignment due date outside class start/stop dates</a:t>
            </a:r>
          </a:p>
          <a:p>
            <a:r>
              <a:rPr lang="en-US" sz="2400" dirty="0">
                <a:latin typeface="Open Sans"/>
              </a:rPr>
              <a:t>An assignment for this gradebook, title, and due date already exists</a:t>
            </a:r>
          </a:p>
          <a:p>
            <a:r>
              <a:rPr lang="en-US" sz="2400" dirty="0">
                <a:latin typeface="Open Sans"/>
              </a:rPr>
              <a:t>Assignment deleted in Skyward gradebook</a:t>
            </a:r>
          </a:p>
          <a:p>
            <a:r>
              <a:rPr lang="en-US" sz="2400" dirty="0">
                <a:latin typeface="Open Sans"/>
              </a:rPr>
              <a:t>Assignment category does not exist in Skyward gradebook</a:t>
            </a:r>
          </a:p>
          <a:p>
            <a:r>
              <a:rPr lang="en-US" sz="2400" dirty="0">
                <a:latin typeface="Open Sans"/>
              </a:rPr>
              <a:t>Student not enrolled in class on assignment due date</a:t>
            </a:r>
          </a:p>
          <a:p>
            <a:r>
              <a:rPr lang="en-US" sz="2400" dirty="0">
                <a:latin typeface="Open Sans"/>
              </a:rPr>
              <a:t>Assignment score is not valid (must be 0-999)</a:t>
            </a:r>
          </a:p>
          <a:p>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8" name="TextBox 7">
            <a:extLst>
              <a:ext uri="{FF2B5EF4-FFF2-40B4-BE49-F238E27FC236}">
                <a16:creationId xmlns:a16="http://schemas.microsoft.com/office/drawing/2014/main" id="{29402779-7A39-DB91-5C22-97FD6E31D41C}"/>
              </a:ext>
            </a:extLst>
          </p:cNvPr>
          <p:cNvSpPr txBox="1"/>
          <p:nvPr/>
        </p:nvSpPr>
        <p:spPr>
          <a:xfrm>
            <a:off x="3122579" y="563406"/>
            <a:ext cx="9069420"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Passback API – Possible Sync Errors</a:t>
            </a:r>
          </a:p>
        </p:txBody>
      </p:sp>
      <p:sp>
        <p:nvSpPr>
          <p:cNvPr id="2" name="Title 1">
            <a:extLst>
              <a:ext uri="{FF2B5EF4-FFF2-40B4-BE49-F238E27FC236}">
                <a16:creationId xmlns:a16="http://schemas.microsoft.com/office/drawing/2014/main" id="{80896864-A66F-D043-3DC9-E0006E075E54}"/>
              </a:ext>
            </a:extLst>
          </p:cNvPr>
          <p:cNvSpPr>
            <a:spLocks noGrp="1"/>
          </p:cNvSpPr>
          <p:nvPr>
            <p:ph type="ctrTitle"/>
          </p:nvPr>
        </p:nvSpPr>
        <p:spPr>
          <a:xfrm>
            <a:off x="83128" y="3617165"/>
            <a:ext cx="2934392" cy="2568633"/>
          </a:xfrm>
        </p:spPr>
        <p:txBody>
          <a:bodyPr>
            <a:normAutofit/>
          </a:bodyPr>
          <a:lstStyle/>
          <a:p>
            <a:r>
              <a:rPr lang="en-US" sz="3200" dirty="0">
                <a:latin typeface="Open Sans"/>
              </a:rPr>
              <a:t>Gradebooks</a:t>
            </a:r>
            <a:endParaRPr lang="en-US" sz="3200" dirty="0"/>
          </a:p>
        </p:txBody>
      </p:sp>
      <p:sp>
        <p:nvSpPr>
          <p:cNvPr id="7" name="L-Shape 6">
            <a:extLst>
              <a:ext uri="{FF2B5EF4-FFF2-40B4-BE49-F238E27FC236}">
                <a16:creationId xmlns:a16="http://schemas.microsoft.com/office/drawing/2014/main" id="{27BFE4E1-9694-99D3-213A-63EC354CE61E}"/>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106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a:extLst>
              <a:ext uri="{FF2B5EF4-FFF2-40B4-BE49-F238E27FC236}">
                <a16:creationId xmlns:a16="http://schemas.microsoft.com/office/drawing/2014/main" id="{2CE05B57-999F-654A-29F5-1D4B3C4917FE}"/>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84856" y="1509823"/>
            <a:ext cx="8344866" cy="4784771"/>
          </a:xfrm>
        </p:spPr>
        <p:txBody>
          <a:bodyPr vert="horz" lIns="91440" tIns="45720" rIns="91440" bIns="45720" rtlCol="0" anchor="t">
            <a:noAutofit/>
          </a:bodyPr>
          <a:lstStyle/>
          <a:p>
            <a:pPr marL="0" indent="0">
              <a:buNone/>
            </a:pPr>
            <a:r>
              <a:rPr lang="en-US" sz="2400" dirty="0">
                <a:latin typeface="Open Sans"/>
              </a:rPr>
              <a:t>Usually caused by differing settings between Skyward gradebook and third-party gradebook</a:t>
            </a:r>
          </a:p>
          <a:p>
            <a:r>
              <a:rPr lang="en-US" sz="2400" dirty="0">
                <a:latin typeface="Open Sans"/>
              </a:rPr>
              <a:t>Category Weighting</a:t>
            </a:r>
          </a:p>
          <a:p>
            <a:r>
              <a:rPr lang="en-US" sz="2400" dirty="0">
                <a:latin typeface="Open Sans"/>
              </a:rPr>
              <a:t>Semester/Final Formulas</a:t>
            </a:r>
          </a:p>
          <a:p>
            <a:r>
              <a:rPr lang="en-US" sz="2400" dirty="0">
                <a:latin typeface="Open Sans"/>
              </a:rPr>
              <a:t>Categories on individual assignments</a:t>
            </a:r>
          </a:p>
          <a:p>
            <a:endParaRPr lang="en-US" sz="2400" dirty="0">
              <a:latin typeface="Open Sans"/>
            </a:endParaRPr>
          </a:p>
          <a:p>
            <a:pPr marL="0" indent="0">
              <a:buNone/>
            </a:pPr>
            <a:r>
              <a:rPr lang="en-US" sz="2400" dirty="0">
                <a:latin typeface="Open Sans"/>
              </a:rPr>
              <a:t>Less Common:</a:t>
            </a:r>
          </a:p>
          <a:p>
            <a:r>
              <a:rPr lang="en-US" sz="2400" dirty="0">
                <a:latin typeface="Open Sans"/>
              </a:rPr>
              <a:t>Gradebooks not connected properly</a:t>
            </a:r>
          </a:p>
          <a:p>
            <a:r>
              <a:rPr lang="en-US" sz="2400" dirty="0">
                <a:latin typeface="Open Sans"/>
              </a:rPr>
              <a:t>Teacher has deleted assignments from one program and not the other</a:t>
            </a:r>
          </a:p>
          <a:p>
            <a:r>
              <a:rPr lang="en-US" sz="2400" dirty="0">
                <a:latin typeface="Open Sans"/>
              </a:rPr>
              <a:t>Teacher is overwriting their own work</a:t>
            </a:r>
          </a:p>
          <a:p>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8" name="TextBox 7">
            <a:extLst>
              <a:ext uri="{FF2B5EF4-FFF2-40B4-BE49-F238E27FC236}">
                <a16:creationId xmlns:a16="http://schemas.microsoft.com/office/drawing/2014/main" id="{29402779-7A39-DB91-5C22-97FD6E31D41C}"/>
              </a:ext>
            </a:extLst>
          </p:cNvPr>
          <p:cNvSpPr txBox="1"/>
          <p:nvPr/>
        </p:nvSpPr>
        <p:spPr>
          <a:xfrm>
            <a:off x="3122579" y="563406"/>
            <a:ext cx="9069420"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Passback API – Most Common Issues</a:t>
            </a:r>
          </a:p>
        </p:txBody>
      </p:sp>
      <p:sp>
        <p:nvSpPr>
          <p:cNvPr id="2" name="Title 1">
            <a:extLst>
              <a:ext uri="{FF2B5EF4-FFF2-40B4-BE49-F238E27FC236}">
                <a16:creationId xmlns:a16="http://schemas.microsoft.com/office/drawing/2014/main" id="{80896864-A66F-D043-3DC9-E0006E075E54}"/>
              </a:ext>
            </a:extLst>
          </p:cNvPr>
          <p:cNvSpPr>
            <a:spLocks noGrp="1"/>
          </p:cNvSpPr>
          <p:nvPr>
            <p:ph type="ctrTitle"/>
          </p:nvPr>
        </p:nvSpPr>
        <p:spPr>
          <a:xfrm>
            <a:off x="83128" y="3617165"/>
            <a:ext cx="2934392" cy="2568633"/>
          </a:xfrm>
        </p:spPr>
        <p:txBody>
          <a:bodyPr>
            <a:normAutofit/>
          </a:bodyPr>
          <a:lstStyle/>
          <a:p>
            <a:r>
              <a:rPr lang="en-US" sz="3200" dirty="0">
                <a:latin typeface="Open Sans"/>
              </a:rPr>
              <a:t>Gradebooks</a:t>
            </a:r>
            <a:endParaRPr lang="en-US" sz="3200" dirty="0"/>
          </a:p>
        </p:txBody>
      </p:sp>
      <p:sp>
        <p:nvSpPr>
          <p:cNvPr id="7" name="L-Shape 6">
            <a:extLst>
              <a:ext uri="{FF2B5EF4-FFF2-40B4-BE49-F238E27FC236}">
                <a16:creationId xmlns:a16="http://schemas.microsoft.com/office/drawing/2014/main" id="{27BFE4E1-9694-99D3-213A-63EC354CE61E}"/>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5737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97802" y="1696362"/>
            <a:ext cx="7865615" cy="2014504"/>
          </a:xfrm>
        </p:spPr>
        <p:txBody>
          <a:bodyPr vert="horz" lIns="91440" tIns="45720" rIns="91440" bIns="45720" rtlCol="0" anchor="t">
            <a:normAutofit/>
          </a:bodyPr>
          <a:lstStyle/>
          <a:p>
            <a:pPr marL="0" indent="0" algn="ctr">
              <a:buNone/>
            </a:pPr>
            <a:endParaRPr lang="en-US" sz="900" dirty="0"/>
          </a:p>
          <a:p>
            <a:pPr marL="0" indent="0" algn="ctr">
              <a:buNone/>
            </a:pPr>
            <a:r>
              <a:rPr lang="en-US" sz="4400" b="1" dirty="0">
                <a:solidFill>
                  <a:schemeClr val="accent5">
                    <a:lumMod val="50000"/>
                  </a:schemeClr>
                </a:solidFill>
                <a:latin typeface="Open Sans"/>
              </a:rPr>
              <a:t>Questions?</a:t>
            </a:r>
          </a:p>
          <a:p>
            <a:pPr marL="0" indent="0" algn="ctr">
              <a:buNone/>
            </a:pPr>
            <a:endParaRPr lang="en-US" sz="2000" dirty="0">
              <a:latin typeface="Open Sans"/>
            </a:endParaRPr>
          </a:p>
          <a:p>
            <a:pPr marL="0" indent="0" algn="ctr">
              <a:buNone/>
            </a:pPr>
            <a:endParaRPr lang="en-US" sz="1400" dirty="0">
              <a:latin typeface="Open Sans"/>
            </a:endParaRPr>
          </a:p>
          <a:p>
            <a:pPr marL="0" indent="0" algn="ctr">
              <a:buNone/>
            </a:pPr>
            <a:endParaRPr lang="en-US" sz="1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6" name="Title 1">
            <a:extLst>
              <a:ext uri="{FF2B5EF4-FFF2-40B4-BE49-F238E27FC236}">
                <a16:creationId xmlns:a16="http://schemas.microsoft.com/office/drawing/2014/main" id="{E009FEAD-48A9-43C0-9178-2457F04BBACE}"/>
              </a:ext>
            </a:extLst>
          </p:cNvPr>
          <p:cNvSpPr>
            <a:spLocks noGrp="1"/>
          </p:cNvSpPr>
          <p:nvPr>
            <p:ph type="ctrTitle"/>
          </p:nvPr>
        </p:nvSpPr>
        <p:spPr>
          <a:xfrm>
            <a:off x="83128" y="3617165"/>
            <a:ext cx="2934392" cy="2568633"/>
          </a:xfrm>
        </p:spPr>
        <p:txBody>
          <a:bodyPr>
            <a:normAutofit/>
          </a:bodyPr>
          <a:lstStyle/>
          <a:p>
            <a:r>
              <a:rPr lang="en-US" sz="3200" dirty="0">
                <a:latin typeface="Open Sans"/>
              </a:rPr>
              <a:t>Gradebooks</a:t>
            </a:r>
            <a:endParaRPr lang="en-US" sz="3200" dirty="0"/>
          </a:p>
        </p:txBody>
      </p:sp>
    </p:spTree>
    <p:extLst>
      <p:ext uri="{BB962C8B-B14F-4D97-AF65-F5344CB8AC3E}">
        <p14:creationId xmlns:p14="http://schemas.microsoft.com/office/powerpoint/2010/main" val="3485289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84856" y="1742700"/>
            <a:ext cx="8344866" cy="4249538"/>
          </a:xfrm>
        </p:spPr>
        <p:txBody>
          <a:bodyPr vert="horz" lIns="91440" tIns="45720" rIns="91440" bIns="45720" rtlCol="0" anchor="t">
            <a:normAutofit/>
          </a:bodyPr>
          <a:lstStyle/>
          <a:p>
            <a:pPr marL="0" indent="0" algn="ctr">
              <a:buNone/>
            </a:pPr>
            <a:r>
              <a:rPr lang="en-US" sz="1800" i="1" dirty="0">
                <a:effectLst/>
                <a:latin typeface="Calibri" panose="020F0502020204030204" pitchFamily="34" charset="0"/>
                <a:ea typeface="Times New Roman" panose="02020603050405020304" pitchFamily="18" charset="0"/>
                <a:cs typeface="Calibri" panose="020F0502020204030204" pitchFamily="34" charset="0"/>
              </a:rPr>
              <a:t>This session will offer troubleshooting strategies that apply specifically to the secondary gradebook. This will include how to resolve situations where grades aren’t calculating as intended as well as how to troubleshoot sync issues with the passback API.</a:t>
            </a:r>
          </a:p>
          <a:p>
            <a:pPr marL="0" indent="0" algn="ctr">
              <a:buNone/>
            </a:pPr>
            <a:endParaRPr lang="en-US" sz="1600" dirty="0">
              <a:latin typeface="Open Sans"/>
            </a:endParaRPr>
          </a:p>
          <a:p>
            <a:r>
              <a:rPr lang="en-US" sz="2400" dirty="0">
                <a:latin typeface="Open Sans"/>
              </a:rPr>
              <a:t>Calculated Grades</a:t>
            </a:r>
          </a:p>
          <a:p>
            <a:pPr lvl="1"/>
            <a:r>
              <a:rPr lang="en-US" sz="2000" dirty="0">
                <a:latin typeface="Open Sans"/>
              </a:rPr>
              <a:t>Troubleshooting from the gradebook</a:t>
            </a:r>
          </a:p>
          <a:p>
            <a:pPr lvl="1"/>
            <a:r>
              <a:rPr lang="en-US" sz="2000" dirty="0">
                <a:latin typeface="Open Sans"/>
              </a:rPr>
              <a:t>Reports</a:t>
            </a:r>
          </a:p>
          <a:p>
            <a:pPr lvl="1">
              <a:spcAft>
                <a:spcPts val="1200"/>
              </a:spcAft>
            </a:pPr>
            <a:r>
              <a:rPr lang="en-US" sz="2000" dirty="0">
                <a:latin typeface="Open Sans"/>
              </a:rPr>
              <a:t>Possible Causes</a:t>
            </a:r>
          </a:p>
          <a:p>
            <a:r>
              <a:rPr lang="en-US" sz="2400" dirty="0">
                <a:latin typeface="Open Sans"/>
              </a:rPr>
              <a:t>Passback API</a:t>
            </a:r>
          </a:p>
          <a:p>
            <a:pPr lvl="1"/>
            <a:r>
              <a:rPr lang="en-US" sz="2000" dirty="0">
                <a:latin typeface="Open Sans"/>
              </a:rPr>
              <a:t>Where to look</a:t>
            </a:r>
          </a:p>
          <a:p>
            <a:pPr lvl="1"/>
            <a:r>
              <a:rPr lang="en-US" sz="2000" dirty="0">
                <a:latin typeface="Open Sans"/>
              </a:rPr>
              <a:t>Possible Solutions</a:t>
            </a:r>
          </a:p>
          <a:p>
            <a:pPr marL="0" indent="0" algn="ctr">
              <a:buNone/>
            </a:pPr>
            <a:endParaRPr lang="en-US" sz="2000" dirty="0">
              <a:latin typeface="Open Sans"/>
            </a:endParaRPr>
          </a:p>
          <a:p>
            <a:pPr marL="0" indent="0" algn="ctr">
              <a:buNone/>
            </a:pPr>
            <a:endParaRPr lang="en-US" sz="2000" dirty="0">
              <a:latin typeface="Open Sans"/>
            </a:endParaRPr>
          </a:p>
          <a:p>
            <a:pPr marL="0" indent="0" algn="ctr">
              <a:buNone/>
            </a:pPr>
            <a:endParaRPr lang="en-US" sz="2000" dirty="0">
              <a:latin typeface="Open Sans"/>
            </a:endParaRPr>
          </a:p>
          <a:p>
            <a:pPr marL="0" indent="0" algn="ctr">
              <a:buNone/>
            </a:pPr>
            <a:endParaRPr lang="en-US" sz="1400" dirty="0">
              <a:latin typeface="Open Sans"/>
            </a:endParaRPr>
          </a:p>
          <a:p>
            <a:pPr marL="0" indent="0" algn="ctr">
              <a:buNone/>
            </a:pPr>
            <a:endParaRPr lang="en-US" sz="1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8" name="TextBox 7">
            <a:extLst>
              <a:ext uri="{FF2B5EF4-FFF2-40B4-BE49-F238E27FC236}">
                <a16:creationId xmlns:a16="http://schemas.microsoft.com/office/drawing/2014/main" id="{29402779-7A39-DB91-5C22-97FD6E31D41C}"/>
              </a:ext>
            </a:extLst>
          </p:cNvPr>
          <p:cNvSpPr txBox="1"/>
          <p:nvPr/>
        </p:nvSpPr>
        <p:spPr>
          <a:xfrm>
            <a:off x="3122579" y="563406"/>
            <a:ext cx="9069420" cy="1077218"/>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Gradebooks: From an IT/</a:t>
            </a:r>
          </a:p>
          <a:p>
            <a:pPr marL="0" indent="0" algn="ctr">
              <a:buNone/>
            </a:pPr>
            <a:r>
              <a:rPr lang="en-US" sz="3200" b="1" dirty="0">
                <a:solidFill>
                  <a:schemeClr val="accent5">
                    <a:lumMod val="50000"/>
                  </a:schemeClr>
                </a:solidFill>
                <a:latin typeface="Open Sans"/>
              </a:rPr>
              <a:t>Troubleshooting Perspective</a:t>
            </a:r>
          </a:p>
        </p:txBody>
      </p:sp>
      <p:sp>
        <p:nvSpPr>
          <p:cNvPr id="3" name="L-Shape 2">
            <a:extLst>
              <a:ext uri="{FF2B5EF4-FFF2-40B4-BE49-F238E27FC236}">
                <a16:creationId xmlns:a16="http://schemas.microsoft.com/office/drawing/2014/main" id="{2CE05B57-999F-654A-29F5-1D4B3C4917FE}"/>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Shape 6">
            <a:extLst>
              <a:ext uri="{FF2B5EF4-FFF2-40B4-BE49-F238E27FC236}">
                <a16:creationId xmlns:a16="http://schemas.microsoft.com/office/drawing/2014/main" id="{27BFE4E1-9694-99D3-213A-63EC354CE61E}"/>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833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a:extLst>
              <a:ext uri="{FF2B5EF4-FFF2-40B4-BE49-F238E27FC236}">
                <a16:creationId xmlns:a16="http://schemas.microsoft.com/office/drawing/2014/main" id="{2CE05B57-999F-654A-29F5-1D4B3C4917FE}"/>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84856" y="1449421"/>
            <a:ext cx="8344866" cy="4808259"/>
          </a:xfrm>
        </p:spPr>
        <p:txBody>
          <a:bodyPr vert="horz" lIns="91440" tIns="45720" rIns="91440" bIns="45720" rtlCol="0" anchor="t">
            <a:normAutofit/>
          </a:bodyPr>
          <a:lstStyle/>
          <a:p>
            <a:r>
              <a:rPr lang="en-US" sz="2400" dirty="0">
                <a:latin typeface="Open Sans"/>
              </a:rPr>
              <a:t>Grade Calculation Setup (from within grade bucket column heading)</a:t>
            </a:r>
          </a:p>
          <a:p>
            <a:pPr lvl="1"/>
            <a:r>
              <a:rPr lang="en-US" sz="2000" dirty="0">
                <a:latin typeface="Open Sans"/>
              </a:rPr>
              <a:t>Weighted Term Grades?</a:t>
            </a:r>
          </a:p>
          <a:p>
            <a:pPr lvl="1"/>
            <a:r>
              <a:rPr lang="en-US" sz="2000" dirty="0">
                <a:latin typeface="Open Sans"/>
              </a:rPr>
              <a:t>Cumulated Assignment Scores?</a:t>
            </a:r>
          </a:p>
          <a:p>
            <a:r>
              <a:rPr lang="en-US" sz="2400" dirty="0">
                <a:latin typeface="Open Sans"/>
              </a:rPr>
              <a:t>Categories</a:t>
            </a:r>
          </a:p>
          <a:p>
            <a:pPr lvl="1"/>
            <a:r>
              <a:rPr lang="en-US" sz="2000" dirty="0">
                <a:latin typeface="Open Sans"/>
              </a:rPr>
              <a:t>Total Points or Category Weighting?</a:t>
            </a:r>
          </a:p>
          <a:p>
            <a:pPr lvl="1"/>
            <a:r>
              <a:rPr lang="en-US" sz="2000" dirty="0">
                <a:latin typeface="Open Sans"/>
              </a:rPr>
              <a:t>Weights assigned to categories</a:t>
            </a:r>
          </a:p>
          <a:p>
            <a:r>
              <a:rPr lang="en-US" sz="2400" dirty="0">
                <a:latin typeface="Open Sans"/>
              </a:rPr>
              <a:t>Grade Marks</a:t>
            </a:r>
          </a:p>
          <a:p>
            <a:pPr lvl="1"/>
            <a:r>
              <a:rPr lang="en-US" sz="2000" dirty="0">
                <a:latin typeface="Open Sans"/>
              </a:rPr>
              <a:t>Review the relevant grading scale/grade marks</a:t>
            </a:r>
          </a:p>
          <a:p>
            <a:r>
              <a:rPr lang="en-US" sz="2400" dirty="0">
                <a:latin typeface="Open Sans"/>
              </a:rPr>
              <a:t>Posted Grades</a:t>
            </a:r>
          </a:p>
          <a:p>
            <a:pPr lvl="1"/>
            <a:r>
              <a:rPr lang="en-US" sz="2000" dirty="0">
                <a:latin typeface="Open Sans"/>
              </a:rPr>
              <a:t>Does the student have grade overrides?</a:t>
            </a:r>
          </a:p>
          <a:p>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8" name="TextBox 7">
            <a:extLst>
              <a:ext uri="{FF2B5EF4-FFF2-40B4-BE49-F238E27FC236}">
                <a16:creationId xmlns:a16="http://schemas.microsoft.com/office/drawing/2014/main" id="{29402779-7A39-DB91-5C22-97FD6E31D41C}"/>
              </a:ext>
            </a:extLst>
          </p:cNvPr>
          <p:cNvSpPr txBox="1"/>
          <p:nvPr/>
        </p:nvSpPr>
        <p:spPr>
          <a:xfrm>
            <a:off x="3122579" y="563406"/>
            <a:ext cx="9069420"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Calculated Grades – In the Gradebook</a:t>
            </a:r>
          </a:p>
        </p:txBody>
      </p:sp>
      <p:sp>
        <p:nvSpPr>
          <p:cNvPr id="2" name="Title 1">
            <a:extLst>
              <a:ext uri="{FF2B5EF4-FFF2-40B4-BE49-F238E27FC236}">
                <a16:creationId xmlns:a16="http://schemas.microsoft.com/office/drawing/2014/main" id="{80896864-A66F-D043-3DC9-E0006E075E54}"/>
              </a:ext>
            </a:extLst>
          </p:cNvPr>
          <p:cNvSpPr>
            <a:spLocks noGrp="1"/>
          </p:cNvSpPr>
          <p:nvPr>
            <p:ph type="ctrTitle"/>
          </p:nvPr>
        </p:nvSpPr>
        <p:spPr>
          <a:xfrm>
            <a:off x="83128" y="3617165"/>
            <a:ext cx="2934392" cy="2568633"/>
          </a:xfrm>
        </p:spPr>
        <p:txBody>
          <a:bodyPr>
            <a:normAutofit/>
          </a:bodyPr>
          <a:lstStyle/>
          <a:p>
            <a:r>
              <a:rPr lang="en-US" sz="3200" dirty="0">
                <a:latin typeface="Open Sans"/>
              </a:rPr>
              <a:t>Gradebooks</a:t>
            </a:r>
            <a:endParaRPr lang="en-US" sz="3200" dirty="0"/>
          </a:p>
        </p:txBody>
      </p:sp>
      <p:sp>
        <p:nvSpPr>
          <p:cNvPr id="7" name="L-Shape 6">
            <a:extLst>
              <a:ext uri="{FF2B5EF4-FFF2-40B4-BE49-F238E27FC236}">
                <a16:creationId xmlns:a16="http://schemas.microsoft.com/office/drawing/2014/main" id="{27BFE4E1-9694-99D3-213A-63EC354CE61E}"/>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771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a:extLst>
              <a:ext uri="{FF2B5EF4-FFF2-40B4-BE49-F238E27FC236}">
                <a16:creationId xmlns:a16="http://schemas.microsoft.com/office/drawing/2014/main" id="{2CE05B57-999F-654A-29F5-1D4B3C4917FE}"/>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84856" y="1518964"/>
            <a:ext cx="8344866" cy="494662"/>
          </a:xfrm>
        </p:spPr>
        <p:txBody>
          <a:bodyPr vert="horz" lIns="91440" tIns="45720" rIns="91440" bIns="45720" rtlCol="0" anchor="t">
            <a:normAutofit/>
          </a:bodyPr>
          <a:lstStyle/>
          <a:p>
            <a:r>
              <a:rPr lang="en-US" sz="2400" dirty="0">
                <a:latin typeface="Open Sans"/>
              </a:rPr>
              <a:t>Progress Detail Report</a:t>
            </a:r>
          </a:p>
          <a:p>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8" name="TextBox 7">
            <a:extLst>
              <a:ext uri="{FF2B5EF4-FFF2-40B4-BE49-F238E27FC236}">
                <a16:creationId xmlns:a16="http://schemas.microsoft.com/office/drawing/2014/main" id="{29402779-7A39-DB91-5C22-97FD6E31D41C}"/>
              </a:ext>
            </a:extLst>
          </p:cNvPr>
          <p:cNvSpPr txBox="1"/>
          <p:nvPr/>
        </p:nvSpPr>
        <p:spPr>
          <a:xfrm>
            <a:off x="3122579" y="563406"/>
            <a:ext cx="9069420"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Calculated Grades – Reports</a:t>
            </a:r>
          </a:p>
        </p:txBody>
      </p:sp>
      <p:sp>
        <p:nvSpPr>
          <p:cNvPr id="2" name="Title 1">
            <a:extLst>
              <a:ext uri="{FF2B5EF4-FFF2-40B4-BE49-F238E27FC236}">
                <a16:creationId xmlns:a16="http://schemas.microsoft.com/office/drawing/2014/main" id="{80896864-A66F-D043-3DC9-E0006E075E54}"/>
              </a:ext>
            </a:extLst>
          </p:cNvPr>
          <p:cNvSpPr>
            <a:spLocks noGrp="1"/>
          </p:cNvSpPr>
          <p:nvPr>
            <p:ph type="ctrTitle"/>
          </p:nvPr>
        </p:nvSpPr>
        <p:spPr>
          <a:xfrm>
            <a:off x="83128" y="3617165"/>
            <a:ext cx="2934392" cy="2568633"/>
          </a:xfrm>
        </p:spPr>
        <p:txBody>
          <a:bodyPr>
            <a:normAutofit/>
          </a:bodyPr>
          <a:lstStyle/>
          <a:p>
            <a:r>
              <a:rPr lang="en-US" sz="3200" dirty="0">
                <a:latin typeface="Open Sans"/>
              </a:rPr>
              <a:t>Gradebooks</a:t>
            </a:r>
            <a:endParaRPr lang="en-US" sz="3200" dirty="0"/>
          </a:p>
        </p:txBody>
      </p:sp>
      <p:sp>
        <p:nvSpPr>
          <p:cNvPr id="7" name="L-Shape 6">
            <a:extLst>
              <a:ext uri="{FF2B5EF4-FFF2-40B4-BE49-F238E27FC236}">
                <a16:creationId xmlns:a16="http://schemas.microsoft.com/office/drawing/2014/main" id="{27BFE4E1-9694-99D3-213A-63EC354CE61E}"/>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4D4A9E72-E680-A5EA-E698-20989AA003BD}"/>
              </a:ext>
            </a:extLst>
          </p:cNvPr>
          <p:cNvPicPr>
            <a:picLocks noChangeAspect="1"/>
          </p:cNvPicPr>
          <p:nvPr/>
        </p:nvPicPr>
        <p:blipFill>
          <a:blip r:embed="rId2"/>
          <a:stretch>
            <a:fillRect/>
          </a:stretch>
        </p:blipFill>
        <p:spPr>
          <a:xfrm>
            <a:off x="3209039" y="2158699"/>
            <a:ext cx="8899833" cy="3553507"/>
          </a:xfrm>
          <a:prstGeom prst="rect">
            <a:avLst/>
          </a:prstGeom>
          <a:ln w="28575">
            <a:solidFill>
              <a:schemeClr val="tx1"/>
            </a:solidFill>
          </a:ln>
        </p:spPr>
      </p:pic>
    </p:spTree>
    <p:extLst>
      <p:ext uri="{BB962C8B-B14F-4D97-AF65-F5344CB8AC3E}">
        <p14:creationId xmlns:p14="http://schemas.microsoft.com/office/powerpoint/2010/main" val="9593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a:extLst>
              <a:ext uri="{FF2B5EF4-FFF2-40B4-BE49-F238E27FC236}">
                <a16:creationId xmlns:a16="http://schemas.microsoft.com/office/drawing/2014/main" id="{2CE05B57-999F-654A-29F5-1D4B3C4917FE}"/>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84856" y="1431140"/>
            <a:ext cx="8344866" cy="5216772"/>
          </a:xfrm>
        </p:spPr>
        <p:txBody>
          <a:bodyPr vert="horz" lIns="91440" tIns="45720" rIns="91440" bIns="45720" rtlCol="0" anchor="t">
            <a:noAutofit/>
          </a:bodyPr>
          <a:lstStyle/>
          <a:p>
            <a:pPr marL="0" indent="0">
              <a:buNone/>
            </a:pPr>
            <a:r>
              <a:rPr lang="en-US" sz="2400" dirty="0">
                <a:latin typeface="Open Sans"/>
              </a:rPr>
              <a:t>For a single student:</a:t>
            </a:r>
          </a:p>
          <a:p>
            <a:r>
              <a:rPr lang="en-US" sz="2400" dirty="0">
                <a:latin typeface="Open Sans"/>
              </a:rPr>
              <a:t>Grade Overrides</a:t>
            </a:r>
          </a:p>
          <a:p>
            <a:r>
              <a:rPr lang="en-US" sz="2400" dirty="0">
                <a:latin typeface="Open Sans"/>
              </a:rPr>
              <a:t>NEW button</a:t>
            </a: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8" name="TextBox 7">
            <a:extLst>
              <a:ext uri="{FF2B5EF4-FFF2-40B4-BE49-F238E27FC236}">
                <a16:creationId xmlns:a16="http://schemas.microsoft.com/office/drawing/2014/main" id="{29402779-7A39-DB91-5C22-97FD6E31D41C}"/>
              </a:ext>
            </a:extLst>
          </p:cNvPr>
          <p:cNvSpPr txBox="1"/>
          <p:nvPr/>
        </p:nvSpPr>
        <p:spPr>
          <a:xfrm>
            <a:off x="3122579" y="563406"/>
            <a:ext cx="9069420"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Calculated Grades – Possible Causes</a:t>
            </a:r>
          </a:p>
        </p:txBody>
      </p:sp>
      <p:sp>
        <p:nvSpPr>
          <p:cNvPr id="2" name="Title 1">
            <a:extLst>
              <a:ext uri="{FF2B5EF4-FFF2-40B4-BE49-F238E27FC236}">
                <a16:creationId xmlns:a16="http://schemas.microsoft.com/office/drawing/2014/main" id="{80896864-A66F-D043-3DC9-E0006E075E54}"/>
              </a:ext>
            </a:extLst>
          </p:cNvPr>
          <p:cNvSpPr>
            <a:spLocks noGrp="1"/>
          </p:cNvSpPr>
          <p:nvPr>
            <p:ph type="ctrTitle"/>
          </p:nvPr>
        </p:nvSpPr>
        <p:spPr>
          <a:xfrm>
            <a:off x="83128" y="3617165"/>
            <a:ext cx="2934392" cy="2568633"/>
          </a:xfrm>
        </p:spPr>
        <p:txBody>
          <a:bodyPr>
            <a:normAutofit/>
          </a:bodyPr>
          <a:lstStyle/>
          <a:p>
            <a:r>
              <a:rPr lang="en-US" sz="3200" dirty="0">
                <a:latin typeface="Open Sans"/>
              </a:rPr>
              <a:t>Gradebooks</a:t>
            </a:r>
            <a:endParaRPr lang="en-US" sz="3200" dirty="0"/>
          </a:p>
        </p:txBody>
      </p:sp>
      <p:sp>
        <p:nvSpPr>
          <p:cNvPr id="7" name="L-Shape 6">
            <a:extLst>
              <a:ext uri="{FF2B5EF4-FFF2-40B4-BE49-F238E27FC236}">
                <a16:creationId xmlns:a16="http://schemas.microsoft.com/office/drawing/2014/main" id="{27BFE4E1-9694-99D3-213A-63EC354CE61E}"/>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387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a:extLst>
              <a:ext uri="{FF2B5EF4-FFF2-40B4-BE49-F238E27FC236}">
                <a16:creationId xmlns:a16="http://schemas.microsoft.com/office/drawing/2014/main" id="{2CE05B57-999F-654A-29F5-1D4B3C4917FE}"/>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84856" y="1406686"/>
            <a:ext cx="8344866" cy="5241226"/>
          </a:xfrm>
        </p:spPr>
        <p:txBody>
          <a:bodyPr vert="horz" lIns="91440" tIns="45720" rIns="91440" bIns="45720" rtlCol="0" anchor="t">
            <a:noAutofit/>
          </a:bodyPr>
          <a:lstStyle/>
          <a:p>
            <a:pPr marL="0" indent="0">
              <a:buNone/>
            </a:pPr>
            <a:r>
              <a:rPr lang="en-US" sz="2400" dirty="0">
                <a:latin typeface="Open Sans"/>
              </a:rPr>
              <a:t>At the gradebook level:</a:t>
            </a:r>
          </a:p>
          <a:p>
            <a:r>
              <a:rPr lang="en-US" sz="2400" dirty="0">
                <a:latin typeface="Open Sans"/>
              </a:rPr>
              <a:t>Category Weighting vs Total Points</a:t>
            </a:r>
          </a:p>
          <a:p>
            <a:r>
              <a:rPr lang="en-US" sz="2400" dirty="0">
                <a:latin typeface="Open Sans"/>
              </a:rPr>
              <a:t>Categories not weighted as intended</a:t>
            </a:r>
          </a:p>
          <a:p>
            <a:pPr lvl="1"/>
            <a:r>
              <a:rPr lang="en-US" dirty="0">
                <a:latin typeface="Open Sans"/>
              </a:rPr>
              <a:t>Or set up differently for each grading period</a:t>
            </a:r>
          </a:p>
          <a:p>
            <a:r>
              <a:rPr lang="en-US" sz="2400" dirty="0">
                <a:latin typeface="Open Sans"/>
              </a:rPr>
              <a:t>Categories without assignments &gt; redistributed weighting</a:t>
            </a:r>
          </a:p>
          <a:p>
            <a:r>
              <a:rPr lang="en-US" sz="2400" dirty="0">
                <a:latin typeface="Open Sans"/>
              </a:rPr>
              <a:t>Assignment(s) weighted incorrectly</a:t>
            </a:r>
          </a:p>
          <a:p>
            <a:r>
              <a:rPr lang="en-US" sz="2400" dirty="0">
                <a:latin typeface="Open Sans"/>
              </a:rPr>
              <a:t>Grade period start date override for gradebook/term</a:t>
            </a:r>
          </a:p>
          <a:p>
            <a:r>
              <a:rPr lang="en-US" sz="2400" dirty="0">
                <a:latin typeface="Open Sans"/>
              </a:rPr>
              <a:t>Semester/Final Formulas</a:t>
            </a:r>
          </a:p>
          <a:p>
            <a:r>
              <a:rPr lang="en-US" sz="2400" dirty="0">
                <a:latin typeface="Open Sans"/>
              </a:rPr>
              <a:t>Grade differences in gradebook vs Family/Student Access?</a:t>
            </a:r>
          </a:p>
          <a:p>
            <a:endParaRPr lang="en-US" sz="2000" dirty="0">
              <a:latin typeface="Open Sans"/>
            </a:endParaRPr>
          </a:p>
          <a:p>
            <a:pPr marL="0" indent="0" algn="ctr">
              <a:buNone/>
            </a:pPr>
            <a:endParaRPr lang="en-US" sz="2000" dirty="0">
              <a:latin typeface="Open Sans"/>
            </a:endParaRPr>
          </a:p>
          <a:p>
            <a:pPr marL="0" indent="0" algn="ctr">
              <a:buNone/>
            </a:pPr>
            <a:endParaRPr lang="en-US" sz="2000" dirty="0">
              <a:latin typeface="Open Sans"/>
            </a:endParaRPr>
          </a:p>
          <a:p>
            <a:pPr marL="0" indent="0" algn="ctr">
              <a:buNone/>
            </a:pPr>
            <a:endParaRPr lang="en-US" sz="2000" dirty="0">
              <a:latin typeface="Open Sans"/>
            </a:endParaRPr>
          </a:p>
          <a:p>
            <a:pPr marL="0" indent="0" algn="ctr">
              <a:buNone/>
            </a:pPr>
            <a:endParaRPr lang="en-US" sz="2000" dirty="0">
              <a:latin typeface="Open Sans"/>
            </a:endParaRPr>
          </a:p>
          <a:p>
            <a:pPr marL="0" indent="0" algn="ctr">
              <a:buNone/>
            </a:pPr>
            <a:endParaRPr lang="en-US" sz="20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8" name="TextBox 7">
            <a:extLst>
              <a:ext uri="{FF2B5EF4-FFF2-40B4-BE49-F238E27FC236}">
                <a16:creationId xmlns:a16="http://schemas.microsoft.com/office/drawing/2014/main" id="{29402779-7A39-DB91-5C22-97FD6E31D41C}"/>
              </a:ext>
            </a:extLst>
          </p:cNvPr>
          <p:cNvSpPr txBox="1"/>
          <p:nvPr/>
        </p:nvSpPr>
        <p:spPr>
          <a:xfrm>
            <a:off x="3122579" y="563406"/>
            <a:ext cx="9069420"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Calculated Grades – Possible Causes</a:t>
            </a:r>
          </a:p>
        </p:txBody>
      </p:sp>
      <p:sp>
        <p:nvSpPr>
          <p:cNvPr id="2" name="Title 1">
            <a:extLst>
              <a:ext uri="{FF2B5EF4-FFF2-40B4-BE49-F238E27FC236}">
                <a16:creationId xmlns:a16="http://schemas.microsoft.com/office/drawing/2014/main" id="{80896864-A66F-D043-3DC9-E0006E075E54}"/>
              </a:ext>
            </a:extLst>
          </p:cNvPr>
          <p:cNvSpPr>
            <a:spLocks noGrp="1"/>
          </p:cNvSpPr>
          <p:nvPr>
            <p:ph type="ctrTitle"/>
          </p:nvPr>
        </p:nvSpPr>
        <p:spPr>
          <a:xfrm>
            <a:off x="83128" y="3617165"/>
            <a:ext cx="2934392" cy="2568633"/>
          </a:xfrm>
        </p:spPr>
        <p:txBody>
          <a:bodyPr>
            <a:normAutofit/>
          </a:bodyPr>
          <a:lstStyle/>
          <a:p>
            <a:r>
              <a:rPr lang="en-US" sz="3200" dirty="0">
                <a:latin typeface="Open Sans"/>
              </a:rPr>
              <a:t>Gradebooks</a:t>
            </a:r>
            <a:endParaRPr lang="en-US" sz="3200" dirty="0"/>
          </a:p>
        </p:txBody>
      </p:sp>
      <p:sp>
        <p:nvSpPr>
          <p:cNvPr id="7" name="L-Shape 6">
            <a:extLst>
              <a:ext uri="{FF2B5EF4-FFF2-40B4-BE49-F238E27FC236}">
                <a16:creationId xmlns:a16="http://schemas.microsoft.com/office/drawing/2014/main" id="{27BFE4E1-9694-99D3-213A-63EC354CE61E}"/>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2101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a:extLst>
              <a:ext uri="{FF2B5EF4-FFF2-40B4-BE49-F238E27FC236}">
                <a16:creationId xmlns:a16="http://schemas.microsoft.com/office/drawing/2014/main" id="{2CE05B57-999F-654A-29F5-1D4B3C4917FE}"/>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84856" y="1509823"/>
            <a:ext cx="8344866" cy="5138089"/>
          </a:xfrm>
        </p:spPr>
        <p:txBody>
          <a:bodyPr vert="horz" lIns="91440" tIns="45720" rIns="91440" bIns="45720" rtlCol="0" anchor="t">
            <a:noAutofit/>
          </a:bodyPr>
          <a:lstStyle/>
          <a:p>
            <a:pPr marL="0" indent="0">
              <a:buNone/>
            </a:pPr>
            <a:r>
              <a:rPr lang="en-US" sz="2400" dirty="0">
                <a:latin typeface="Open Sans"/>
              </a:rPr>
              <a:t>At the entity level:</a:t>
            </a:r>
          </a:p>
          <a:p>
            <a:r>
              <a:rPr lang="en-US" sz="2400" dirty="0">
                <a:latin typeface="Open Sans"/>
              </a:rPr>
              <a:t>Category Weighting vs Total Points</a:t>
            </a:r>
          </a:p>
          <a:p>
            <a:r>
              <a:rPr lang="en-US" sz="2400" dirty="0">
                <a:latin typeface="Open Sans"/>
              </a:rPr>
              <a:t>Categories not weighted as intended</a:t>
            </a:r>
          </a:p>
          <a:p>
            <a:pPr lvl="1"/>
            <a:r>
              <a:rPr lang="en-US" dirty="0">
                <a:latin typeface="Open Sans"/>
              </a:rPr>
              <a:t>Or set up differently for each grading period</a:t>
            </a:r>
          </a:p>
          <a:p>
            <a:r>
              <a:rPr lang="en-US" sz="2400" dirty="0">
                <a:latin typeface="Open Sans"/>
              </a:rPr>
              <a:t>Limiting categories or terms to 100% when calculating grades</a:t>
            </a:r>
          </a:p>
          <a:p>
            <a:r>
              <a:rPr lang="en-US" sz="2400" dirty="0">
                <a:latin typeface="Open Sans"/>
              </a:rPr>
              <a:t>Using rounded percentages when calculating grades</a:t>
            </a:r>
          </a:p>
          <a:p>
            <a:r>
              <a:rPr lang="en-US" sz="2400" dirty="0">
                <a:latin typeface="Open Sans"/>
              </a:rPr>
              <a:t>Semester/Final Default Formulas</a:t>
            </a:r>
          </a:p>
          <a:p>
            <a:r>
              <a:rPr lang="en-US" sz="2400" dirty="0">
                <a:latin typeface="Open Sans"/>
              </a:rPr>
              <a:t>Minimum Failing Percent</a:t>
            </a:r>
          </a:p>
          <a:p>
            <a:r>
              <a:rPr lang="en-US" sz="2400" dirty="0"/>
              <a:t>Minimum Failing Grade Override</a:t>
            </a: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8" name="TextBox 7">
            <a:extLst>
              <a:ext uri="{FF2B5EF4-FFF2-40B4-BE49-F238E27FC236}">
                <a16:creationId xmlns:a16="http://schemas.microsoft.com/office/drawing/2014/main" id="{29402779-7A39-DB91-5C22-97FD6E31D41C}"/>
              </a:ext>
            </a:extLst>
          </p:cNvPr>
          <p:cNvSpPr txBox="1"/>
          <p:nvPr/>
        </p:nvSpPr>
        <p:spPr>
          <a:xfrm>
            <a:off x="3122579" y="563406"/>
            <a:ext cx="9069420"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Calculated Grades – Possible Causes</a:t>
            </a:r>
          </a:p>
        </p:txBody>
      </p:sp>
      <p:sp>
        <p:nvSpPr>
          <p:cNvPr id="2" name="Title 1">
            <a:extLst>
              <a:ext uri="{FF2B5EF4-FFF2-40B4-BE49-F238E27FC236}">
                <a16:creationId xmlns:a16="http://schemas.microsoft.com/office/drawing/2014/main" id="{80896864-A66F-D043-3DC9-E0006E075E54}"/>
              </a:ext>
            </a:extLst>
          </p:cNvPr>
          <p:cNvSpPr>
            <a:spLocks noGrp="1"/>
          </p:cNvSpPr>
          <p:nvPr>
            <p:ph type="ctrTitle"/>
          </p:nvPr>
        </p:nvSpPr>
        <p:spPr>
          <a:xfrm>
            <a:off x="83128" y="3617165"/>
            <a:ext cx="2934392" cy="2568633"/>
          </a:xfrm>
        </p:spPr>
        <p:txBody>
          <a:bodyPr>
            <a:normAutofit/>
          </a:bodyPr>
          <a:lstStyle/>
          <a:p>
            <a:r>
              <a:rPr lang="en-US" sz="3200" dirty="0">
                <a:latin typeface="Open Sans"/>
              </a:rPr>
              <a:t>Gradebooks</a:t>
            </a:r>
            <a:endParaRPr lang="en-US" sz="3200" dirty="0"/>
          </a:p>
        </p:txBody>
      </p:sp>
      <p:sp>
        <p:nvSpPr>
          <p:cNvPr id="7" name="L-Shape 6">
            <a:extLst>
              <a:ext uri="{FF2B5EF4-FFF2-40B4-BE49-F238E27FC236}">
                <a16:creationId xmlns:a16="http://schemas.microsoft.com/office/drawing/2014/main" id="{27BFE4E1-9694-99D3-213A-63EC354CE61E}"/>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0454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a:extLst>
              <a:ext uri="{FF2B5EF4-FFF2-40B4-BE49-F238E27FC236}">
                <a16:creationId xmlns:a16="http://schemas.microsoft.com/office/drawing/2014/main" id="{2CE05B57-999F-654A-29F5-1D4B3C4917FE}"/>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84856" y="1509823"/>
            <a:ext cx="8344866" cy="5138089"/>
          </a:xfrm>
        </p:spPr>
        <p:txBody>
          <a:bodyPr vert="horz" lIns="91440" tIns="45720" rIns="91440" bIns="45720" rtlCol="0" anchor="t">
            <a:noAutofit/>
          </a:bodyPr>
          <a:lstStyle/>
          <a:p>
            <a:r>
              <a:rPr lang="en-US" sz="2400" dirty="0">
                <a:latin typeface="Open Sans"/>
              </a:rPr>
              <a:t>Still an open grading period?</a:t>
            </a:r>
          </a:p>
          <a:p>
            <a:r>
              <a:rPr lang="en-US" sz="2400" dirty="0">
                <a:latin typeface="Open Sans"/>
              </a:rPr>
              <a:t>Have grades been posted?</a:t>
            </a:r>
          </a:p>
          <a:p>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p:txBody>
      </p:sp>
      <p:sp>
        <p:nvSpPr>
          <p:cNvPr id="5" name="Text Placeholder 3">
            <a:extLst>
              <a:ext uri="{FF2B5EF4-FFF2-40B4-BE49-F238E27FC236}">
                <a16:creationId xmlns:a16="http://schemas.microsoft.com/office/drawing/2014/main" id="{E0C976DC-D05C-4C36-9B32-70809FBDC2D1}"/>
              </a:ext>
            </a:extLst>
          </p:cNvPr>
          <p:cNvSpPr txBox="1">
            <a:spLocks/>
          </p:cNvSpPr>
          <p:nvPr/>
        </p:nvSpPr>
        <p:spPr>
          <a:xfrm flipV="1">
            <a:off x="3222594" y="6396360"/>
            <a:ext cx="1438183" cy="45719"/>
          </a:xfrm>
          <a:prstGeom prst="rect">
            <a:avLst/>
          </a:prstGeom>
        </p:spPr>
        <p:txBody>
          <a:bodyPr vert="horz" lIns="91440" tIns="45720" rIns="91440" bIns="45720" rtlCol="0" anchor="t">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Open Sans" charset="0"/>
                <a:ea typeface="Open Sans" charset="0"/>
                <a:cs typeface="Open Sans"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Open Sans" charset="0"/>
                <a:ea typeface="Open Sans" charset="0"/>
                <a:cs typeface="Open Sans"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Open Sans" charset="0"/>
                <a:ea typeface="Open Sans" charset="0"/>
                <a:cs typeface="Open Sans"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Open Sans" charset="0"/>
                <a:ea typeface="Open Sans" charset="0"/>
                <a:cs typeface="Open Sans"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Font typeface="Arial"/>
              <a:buNone/>
            </a:pPr>
            <a:endParaRPr lang="en-US" sz="1400" dirty="0"/>
          </a:p>
        </p:txBody>
      </p:sp>
      <p:sp>
        <p:nvSpPr>
          <p:cNvPr id="8" name="TextBox 7">
            <a:extLst>
              <a:ext uri="{FF2B5EF4-FFF2-40B4-BE49-F238E27FC236}">
                <a16:creationId xmlns:a16="http://schemas.microsoft.com/office/drawing/2014/main" id="{29402779-7A39-DB91-5C22-97FD6E31D41C}"/>
              </a:ext>
            </a:extLst>
          </p:cNvPr>
          <p:cNvSpPr txBox="1"/>
          <p:nvPr/>
        </p:nvSpPr>
        <p:spPr>
          <a:xfrm>
            <a:off x="3122579" y="563406"/>
            <a:ext cx="9069420"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Calculated Grades – Solutions</a:t>
            </a:r>
          </a:p>
        </p:txBody>
      </p:sp>
      <p:sp>
        <p:nvSpPr>
          <p:cNvPr id="2" name="Title 1">
            <a:extLst>
              <a:ext uri="{FF2B5EF4-FFF2-40B4-BE49-F238E27FC236}">
                <a16:creationId xmlns:a16="http://schemas.microsoft.com/office/drawing/2014/main" id="{80896864-A66F-D043-3DC9-E0006E075E54}"/>
              </a:ext>
            </a:extLst>
          </p:cNvPr>
          <p:cNvSpPr>
            <a:spLocks noGrp="1"/>
          </p:cNvSpPr>
          <p:nvPr>
            <p:ph type="ctrTitle"/>
          </p:nvPr>
        </p:nvSpPr>
        <p:spPr>
          <a:xfrm>
            <a:off x="83128" y="3617165"/>
            <a:ext cx="2934392" cy="2568633"/>
          </a:xfrm>
        </p:spPr>
        <p:txBody>
          <a:bodyPr>
            <a:normAutofit/>
          </a:bodyPr>
          <a:lstStyle/>
          <a:p>
            <a:r>
              <a:rPr lang="en-US" sz="3200" dirty="0">
                <a:latin typeface="Open Sans"/>
              </a:rPr>
              <a:t>Gradebooks</a:t>
            </a:r>
            <a:endParaRPr lang="en-US" sz="3200" dirty="0"/>
          </a:p>
        </p:txBody>
      </p:sp>
      <p:sp>
        <p:nvSpPr>
          <p:cNvPr id="7" name="L-Shape 6">
            <a:extLst>
              <a:ext uri="{FF2B5EF4-FFF2-40B4-BE49-F238E27FC236}">
                <a16:creationId xmlns:a16="http://schemas.microsoft.com/office/drawing/2014/main" id="{27BFE4E1-9694-99D3-213A-63EC354CE61E}"/>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0291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Shape 2">
            <a:extLst>
              <a:ext uri="{FF2B5EF4-FFF2-40B4-BE49-F238E27FC236}">
                <a16:creationId xmlns:a16="http://schemas.microsoft.com/office/drawing/2014/main" id="{2CE05B57-999F-654A-29F5-1D4B3C4917FE}"/>
              </a:ext>
            </a:extLst>
          </p:cNvPr>
          <p:cNvSpPr/>
          <p:nvPr/>
        </p:nvSpPr>
        <p:spPr>
          <a:xfrm rot="5400000">
            <a:off x="9409982" y="3904810"/>
            <a:ext cx="1987523" cy="3576506"/>
          </a:xfrm>
          <a:prstGeom prst="corner">
            <a:avLst>
              <a:gd name="adj1" fmla="val 130391"/>
              <a:gd name="adj2" fmla="val 78391"/>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quarter" idx="10"/>
          </p:nvPr>
        </p:nvSpPr>
        <p:spPr>
          <a:xfrm>
            <a:off x="3484856" y="1509824"/>
            <a:ext cx="8344866" cy="2902688"/>
          </a:xfrm>
        </p:spPr>
        <p:txBody>
          <a:bodyPr vert="horz" lIns="91440" tIns="45720" rIns="91440" bIns="45720" rtlCol="0" anchor="t">
            <a:noAutofit/>
          </a:bodyPr>
          <a:lstStyle/>
          <a:p>
            <a:r>
              <a:rPr lang="en-US" sz="2400" dirty="0">
                <a:latin typeface="Open Sans"/>
              </a:rPr>
              <a:t>Sync assignments and assignment scores from third-party gradebooks back to the corresponding Skyward gradebooks.</a:t>
            </a:r>
          </a:p>
          <a:p>
            <a:r>
              <a:rPr lang="en-US" sz="2400" dirty="0">
                <a:latin typeface="Open Sans"/>
              </a:rPr>
              <a:t>Terminology:</a:t>
            </a:r>
          </a:p>
          <a:p>
            <a:pPr lvl="1"/>
            <a:r>
              <a:rPr lang="en-US" dirty="0">
                <a:latin typeface="Open Sans"/>
              </a:rPr>
              <a:t>LMS API</a:t>
            </a:r>
          </a:p>
          <a:p>
            <a:pPr lvl="1"/>
            <a:r>
              <a:rPr lang="en-US" dirty="0">
                <a:latin typeface="Open Sans"/>
              </a:rPr>
              <a:t>OneRoster API</a:t>
            </a:r>
          </a:p>
          <a:p>
            <a:r>
              <a:rPr lang="en-US" sz="2400" dirty="0">
                <a:latin typeface="Open Sans"/>
              </a:rPr>
              <a:t>Read-Only API vs Passback API</a:t>
            </a: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a:p>
            <a:pPr marL="0" indent="0" algn="ctr">
              <a:buNone/>
            </a:pPr>
            <a:endParaRPr lang="en-US" sz="2400" dirty="0">
              <a:latin typeface="Open Sans"/>
            </a:endParaRPr>
          </a:p>
        </p:txBody>
      </p:sp>
      <p:sp>
        <p:nvSpPr>
          <p:cNvPr id="8" name="TextBox 7">
            <a:extLst>
              <a:ext uri="{FF2B5EF4-FFF2-40B4-BE49-F238E27FC236}">
                <a16:creationId xmlns:a16="http://schemas.microsoft.com/office/drawing/2014/main" id="{29402779-7A39-DB91-5C22-97FD6E31D41C}"/>
              </a:ext>
            </a:extLst>
          </p:cNvPr>
          <p:cNvSpPr txBox="1"/>
          <p:nvPr/>
        </p:nvSpPr>
        <p:spPr>
          <a:xfrm>
            <a:off x="3122579" y="563406"/>
            <a:ext cx="9069420" cy="584775"/>
          </a:xfrm>
          <a:prstGeom prst="rect">
            <a:avLst/>
          </a:prstGeom>
          <a:noFill/>
        </p:spPr>
        <p:txBody>
          <a:bodyPr wrap="square">
            <a:spAutoFit/>
          </a:bodyPr>
          <a:lstStyle/>
          <a:p>
            <a:pPr marL="0" indent="0" algn="ctr">
              <a:buNone/>
            </a:pPr>
            <a:r>
              <a:rPr lang="en-US" sz="3200" b="1" dirty="0">
                <a:solidFill>
                  <a:schemeClr val="accent5">
                    <a:lumMod val="50000"/>
                  </a:schemeClr>
                </a:solidFill>
                <a:latin typeface="Open Sans"/>
              </a:rPr>
              <a:t>Passback API – What is it?</a:t>
            </a:r>
          </a:p>
        </p:txBody>
      </p:sp>
      <p:sp>
        <p:nvSpPr>
          <p:cNvPr id="2" name="Title 1">
            <a:extLst>
              <a:ext uri="{FF2B5EF4-FFF2-40B4-BE49-F238E27FC236}">
                <a16:creationId xmlns:a16="http://schemas.microsoft.com/office/drawing/2014/main" id="{80896864-A66F-D043-3DC9-E0006E075E54}"/>
              </a:ext>
            </a:extLst>
          </p:cNvPr>
          <p:cNvSpPr>
            <a:spLocks noGrp="1"/>
          </p:cNvSpPr>
          <p:nvPr>
            <p:ph type="ctrTitle"/>
          </p:nvPr>
        </p:nvSpPr>
        <p:spPr>
          <a:xfrm>
            <a:off x="83128" y="3617165"/>
            <a:ext cx="2934392" cy="2568633"/>
          </a:xfrm>
        </p:spPr>
        <p:txBody>
          <a:bodyPr>
            <a:normAutofit/>
          </a:bodyPr>
          <a:lstStyle/>
          <a:p>
            <a:r>
              <a:rPr lang="en-US" sz="3200" dirty="0">
                <a:latin typeface="Open Sans"/>
              </a:rPr>
              <a:t>Gradebooks</a:t>
            </a:r>
            <a:endParaRPr lang="en-US" sz="3200" dirty="0"/>
          </a:p>
        </p:txBody>
      </p:sp>
      <p:sp>
        <p:nvSpPr>
          <p:cNvPr id="7" name="L-Shape 6">
            <a:extLst>
              <a:ext uri="{FF2B5EF4-FFF2-40B4-BE49-F238E27FC236}">
                <a16:creationId xmlns:a16="http://schemas.microsoft.com/office/drawing/2014/main" id="{27BFE4E1-9694-99D3-213A-63EC354CE61E}"/>
              </a:ext>
            </a:extLst>
          </p:cNvPr>
          <p:cNvSpPr/>
          <p:nvPr/>
        </p:nvSpPr>
        <p:spPr>
          <a:xfrm rot="5400000">
            <a:off x="11856921" y="6351750"/>
            <a:ext cx="429145" cy="241005"/>
          </a:xfrm>
          <a:prstGeom prst="corner">
            <a:avLst>
              <a:gd name="adj1" fmla="val 161893"/>
              <a:gd name="adj2" fmla="val 100000"/>
            </a:avLst>
          </a:prstGeom>
          <a:solidFill>
            <a:schemeClr val="bg1">
              <a:alpha val="67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F20396B8-AE0C-0BCC-E78E-F13534873B09}"/>
              </a:ext>
            </a:extLst>
          </p:cNvPr>
          <p:cNvSpPr txBox="1"/>
          <p:nvPr/>
        </p:nvSpPr>
        <p:spPr>
          <a:xfrm>
            <a:off x="4129937" y="4476308"/>
            <a:ext cx="3142733" cy="1261884"/>
          </a:xfrm>
          <a:prstGeom prst="rect">
            <a:avLst/>
          </a:prstGeom>
          <a:noFill/>
        </p:spPr>
        <p:txBody>
          <a:bodyPr wrap="square" numCol="1">
            <a:spAutoFit/>
          </a:bodyPr>
          <a:lstStyle/>
          <a:p>
            <a:pPr algn="ctr"/>
            <a:r>
              <a:rPr lang="en-US" sz="2800" dirty="0">
                <a:latin typeface="Open Sans"/>
              </a:rPr>
              <a:t>LMS API uses:</a:t>
            </a:r>
          </a:p>
          <a:p>
            <a:pPr algn="ctr"/>
            <a:r>
              <a:rPr lang="en-US" sz="2400" dirty="0">
                <a:latin typeface="Open Sans"/>
              </a:rPr>
              <a:t>Assignments</a:t>
            </a:r>
          </a:p>
          <a:p>
            <a:pPr algn="ctr"/>
            <a:r>
              <a:rPr lang="en-US" sz="2400" dirty="0">
                <a:latin typeface="Open Sans"/>
              </a:rPr>
              <a:t>Assignment Scores</a:t>
            </a:r>
          </a:p>
        </p:txBody>
      </p:sp>
      <p:sp>
        <p:nvSpPr>
          <p:cNvPr id="10" name="TextBox 9">
            <a:extLst>
              <a:ext uri="{FF2B5EF4-FFF2-40B4-BE49-F238E27FC236}">
                <a16:creationId xmlns:a16="http://schemas.microsoft.com/office/drawing/2014/main" id="{E1133195-AC58-DCD2-7853-9C5360A86941}"/>
              </a:ext>
            </a:extLst>
          </p:cNvPr>
          <p:cNvSpPr txBox="1"/>
          <p:nvPr/>
        </p:nvSpPr>
        <p:spPr>
          <a:xfrm>
            <a:off x="7608133" y="4476308"/>
            <a:ext cx="3576507" cy="1261884"/>
          </a:xfrm>
          <a:prstGeom prst="rect">
            <a:avLst/>
          </a:prstGeom>
          <a:noFill/>
        </p:spPr>
        <p:txBody>
          <a:bodyPr wrap="square" numCol="1">
            <a:spAutoFit/>
          </a:bodyPr>
          <a:lstStyle/>
          <a:p>
            <a:pPr algn="ctr"/>
            <a:r>
              <a:rPr lang="en-US" sz="2800" dirty="0">
                <a:latin typeface="Open Sans"/>
              </a:rPr>
              <a:t>OneRoster API uses:</a:t>
            </a:r>
          </a:p>
          <a:p>
            <a:pPr algn="ctr"/>
            <a:r>
              <a:rPr lang="en-US" sz="2400" dirty="0">
                <a:latin typeface="Open Sans"/>
              </a:rPr>
              <a:t>Line Items</a:t>
            </a:r>
          </a:p>
          <a:p>
            <a:pPr algn="ctr"/>
            <a:r>
              <a:rPr lang="en-US" sz="2400" dirty="0">
                <a:latin typeface="Open Sans"/>
              </a:rPr>
              <a:t>Results</a:t>
            </a:r>
          </a:p>
        </p:txBody>
      </p:sp>
    </p:spTree>
    <p:extLst>
      <p:ext uri="{BB962C8B-B14F-4D97-AF65-F5344CB8AC3E}">
        <p14:creationId xmlns:p14="http://schemas.microsoft.com/office/powerpoint/2010/main" val="293447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9" grpId="0"/>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815D197E973384187645406A0610E8A" ma:contentTypeVersion="11" ma:contentTypeDescription="Create a new document." ma:contentTypeScope="" ma:versionID="bd942f66a40b818c4ededf9e4b5c539d">
  <xsd:schema xmlns:xsd="http://www.w3.org/2001/XMLSchema" xmlns:xs="http://www.w3.org/2001/XMLSchema" xmlns:p="http://schemas.microsoft.com/office/2006/metadata/properties" xmlns:ns2="3f3073f3-9a20-481c-ba9a-d77d18817a94" xmlns:ns3="42a7207b-7133-445a-a506-606f615b7eeb" targetNamespace="http://schemas.microsoft.com/office/2006/metadata/properties" ma:root="true" ma:fieldsID="86f22ea5b2b38546f606502c775a45d2" ns2:_="" ns3:_="">
    <xsd:import namespace="3f3073f3-9a20-481c-ba9a-d77d18817a94"/>
    <xsd:import namespace="42a7207b-7133-445a-a506-606f615b7ee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3073f3-9a20-481c-ba9a-d77d18817a94"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2a7207b-7133-445a-a506-606f615b7eeb"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f3073f3-9a20-481c-ba9a-d77d18817a94">
      <UserInfo>
        <DisplayName>Joe Battaglia</DisplayName>
        <AccountId>115</AccountId>
        <AccountType/>
      </UserInfo>
      <UserInfo>
        <DisplayName>Tim Casey</DisplayName>
        <AccountId>147</AccountId>
        <AccountType/>
      </UserInfo>
      <UserInfo>
        <DisplayName>Jenny Staples</DisplayName>
        <AccountId>97</AccountId>
        <AccountType/>
      </UserInfo>
    </SharedWithUsers>
  </documentManagement>
</p:properties>
</file>

<file path=customXml/itemProps1.xml><?xml version="1.0" encoding="utf-8"?>
<ds:datastoreItem xmlns:ds="http://schemas.openxmlformats.org/officeDocument/2006/customXml" ds:itemID="{5E949000-6F41-4353-A46B-250BE57DF8E6}">
  <ds:schemaRefs>
    <ds:schemaRef ds:uri="http://schemas.microsoft.com/sharepoint/v3/contenttype/forms"/>
  </ds:schemaRefs>
</ds:datastoreItem>
</file>

<file path=customXml/itemProps2.xml><?xml version="1.0" encoding="utf-8"?>
<ds:datastoreItem xmlns:ds="http://schemas.openxmlformats.org/officeDocument/2006/customXml" ds:itemID="{041138F1-44AF-4403-90C0-094BAF1EC93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3073f3-9a20-481c-ba9a-d77d18817a94"/>
    <ds:schemaRef ds:uri="42a7207b-7133-445a-a506-606f615b7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589937-285E-458F-A6E3-EB25D144B7F4}">
  <ds:schemaRefs>
    <ds:schemaRef ds:uri="http://schemas.microsoft.com/office/2006/metadata/properties"/>
    <ds:schemaRef ds:uri="http://schemas.microsoft.com/office/infopath/2007/PartnerControls"/>
    <ds:schemaRef ds:uri="3f3073f3-9a20-481c-ba9a-d77d18817a94"/>
  </ds:schemaRefs>
</ds:datastoreItem>
</file>

<file path=docProps/app.xml><?xml version="1.0" encoding="utf-8"?>
<Properties xmlns="http://schemas.openxmlformats.org/officeDocument/2006/extended-properties" xmlns:vt="http://schemas.openxmlformats.org/officeDocument/2006/docPropsVTypes">
  <TotalTime>4003</TotalTime>
  <Words>624</Words>
  <Application>Microsoft Office PowerPoint</Application>
  <PresentationFormat>Widescreen</PresentationFormat>
  <Paragraphs>167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Open Sans</vt:lpstr>
      <vt:lpstr>Office Theme</vt:lpstr>
      <vt:lpstr>Gradebooks: From an IT/ Troubleshooting Perspective</vt:lpstr>
      <vt:lpstr>PowerPoint Presentation</vt:lpstr>
      <vt:lpstr>Gradebooks</vt:lpstr>
      <vt:lpstr>Gradebooks</vt:lpstr>
      <vt:lpstr>Gradebooks</vt:lpstr>
      <vt:lpstr>Gradebooks</vt:lpstr>
      <vt:lpstr>Gradebooks</vt:lpstr>
      <vt:lpstr>Gradebooks</vt:lpstr>
      <vt:lpstr>Gradebooks</vt:lpstr>
      <vt:lpstr>Gradebooks</vt:lpstr>
      <vt:lpstr>Gradebooks</vt:lpstr>
      <vt:lpstr>Gradebooks</vt:lpstr>
      <vt:lpstr>Gradebooks</vt:lpstr>
      <vt:lpstr>Gradebooks</vt:lpstr>
      <vt:lpstr>Gradebooks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Foua Khang</dc:creator>
  <cp:lastModifiedBy>Liz Kelley</cp:lastModifiedBy>
  <cp:revision>181</cp:revision>
  <dcterms:created xsi:type="dcterms:W3CDTF">2017-04-06T16:25:10Z</dcterms:created>
  <dcterms:modified xsi:type="dcterms:W3CDTF">2023-12-12T23:46:03Z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0x0101005815D197E973384187645406A0610E8A</vt:lpwstr>
  </property>
</Properties>
</file>