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60" r:id="rId5"/>
    <p:sldId id="259" r:id="rId6"/>
    <p:sldId id="276" r:id="rId7"/>
    <p:sldId id="277" r:id="rId8"/>
    <p:sldId id="278" r:id="rId9"/>
    <p:sldId id="279" r:id="rId10"/>
    <p:sldId id="280" r:id="rId11"/>
    <p:sldId id="281"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01F925-B733-4842-BB5A-0D80B6A6CD17}" v="189" dt="2023-12-12T14:40:28.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4"/>
    <p:restoredTop sz="96224" autoAdjust="0"/>
  </p:normalViewPr>
  <p:slideViewPr>
    <p:cSldViewPr snapToGrid="0" snapToObjects="1">
      <p:cViewPr varScale="1">
        <p:scale>
          <a:sx n="98" d="100"/>
          <a:sy n="98" d="100"/>
        </p:scale>
        <p:origin x="534" y="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4776"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Kelley" userId="66c004e4-7877-4000-b588-270d77cfa452" providerId="ADAL" clId="{9C01F925-B733-4842-BB5A-0D80B6A6CD17}"/>
    <pc:docChg chg="undo redo custSel addSld delSld modSld sldOrd">
      <pc:chgData name="Liz Kelley" userId="66c004e4-7877-4000-b588-270d77cfa452" providerId="ADAL" clId="{9C01F925-B733-4842-BB5A-0D80B6A6CD17}" dt="2023-12-12T14:40:30.215" v="6648" actId="167"/>
      <pc:docMkLst>
        <pc:docMk/>
      </pc:docMkLst>
      <pc:sldChg chg="addSp delSp modSp mod">
        <pc:chgData name="Liz Kelley" userId="66c004e4-7877-4000-b588-270d77cfa452" providerId="ADAL" clId="{9C01F925-B733-4842-BB5A-0D80B6A6CD17}" dt="2023-12-12T14:40:30.215" v="6648" actId="167"/>
        <pc:sldMkLst>
          <pc:docMk/>
          <pc:sldMk cId="1610277857" sldId="259"/>
        </pc:sldMkLst>
        <pc:spChg chg="del mod">
          <ac:chgData name="Liz Kelley" userId="66c004e4-7877-4000-b588-270d77cfa452" providerId="ADAL" clId="{9C01F925-B733-4842-BB5A-0D80B6A6CD17}" dt="2023-11-27T17:24:02.040" v="524" actId="478"/>
          <ac:spMkLst>
            <pc:docMk/>
            <pc:sldMk cId="1610277857" sldId="259"/>
            <ac:spMk id="2" creationId="{3677A896-5B45-A228-B877-F5BC693F7D3E}"/>
          </ac:spMkLst>
        </pc:spChg>
        <pc:spChg chg="add mod ord">
          <ac:chgData name="Liz Kelley" userId="66c004e4-7877-4000-b588-270d77cfa452" providerId="ADAL" clId="{9C01F925-B733-4842-BB5A-0D80B6A6CD17}" dt="2023-12-12T14:40:30.215" v="6648" actId="167"/>
          <ac:spMkLst>
            <pc:docMk/>
            <pc:sldMk cId="1610277857" sldId="259"/>
            <ac:spMk id="2" creationId="{A38035EB-C3D0-4814-7D2D-DE73C99F64B6}"/>
          </ac:spMkLst>
        </pc:spChg>
        <pc:spChg chg="add mod">
          <ac:chgData name="Liz Kelley" userId="66c004e4-7877-4000-b588-270d77cfa452" providerId="ADAL" clId="{9C01F925-B733-4842-BB5A-0D80B6A6CD17}" dt="2023-12-12T13:48:31.923" v="5854" actId="404"/>
          <ac:spMkLst>
            <pc:docMk/>
            <pc:sldMk cId="1610277857" sldId="259"/>
            <ac:spMk id="3" creationId="{479817D2-6139-DB5C-0C0E-BB5EFE9A71B3}"/>
          </ac:spMkLst>
        </pc:spChg>
        <pc:spChg chg="mod">
          <ac:chgData name="Liz Kelley" userId="66c004e4-7877-4000-b588-270d77cfa452" providerId="ADAL" clId="{9C01F925-B733-4842-BB5A-0D80B6A6CD17}" dt="2023-12-12T13:48:50.586" v="5858" actId="14100"/>
          <ac:spMkLst>
            <pc:docMk/>
            <pc:sldMk cId="1610277857" sldId="259"/>
            <ac:spMk id="4" creationId="{00000000-0000-0000-0000-000000000000}"/>
          </ac:spMkLst>
        </pc:spChg>
        <pc:spChg chg="add del mod">
          <ac:chgData name="Liz Kelley" userId="66c004e4-7877-4000-b588-270d77cfa452" providerId="ADAL" clId="{9C01F925-B733-4842-BB5A-0D80B6A6CD17}" dt="2023-11-27T17:24:04.189" v="525" actId="478"/>
          <ac:spMkLst>
            <pc:docMk/>
            <pc:sldMk cId="1610277857" sldId="259"/>
            <ac:spMk id="6" creationId="{7ED3869B-8106-6F22-337C-2121B7E66910}"/>
          </ac:spMkLst>
        </pc:spChg>
        <pc:spChg chg="add del mod ord">
          <ac:chgData name="Liz Kelley" userId="66c004e4-7877-4000-b588-270d77cfa452" providerId="ADAL" clId="{9C01F925-B733-4842-BB5A-0D80B6A6CD17}" dt="2023-12-12T14:39:29.302" v="6616" actId="478"/>
          <ac:spMkLst>
            <pc:docMk/>
            <pc:sldMk cId="1610277857" sldId="259"/>
            <ac:spMk id="6" creationId="{E6B84FCB-42CE-FC65-8F68-A94CBFCA1568}"/>
          </ac:spMkLst>
        </pc:spChg>
        <pc:spChg chg="add del mod ord">
          <ac:chgData name="Liz Kelley" userId="66c004e4-7877-4000-b588-270d77cfa452" providerId="ADAL" clId="{9C01F925-B733-4842-BB5A-0D80B6A6CD17}" dt="2023-12-12T14:39:30.895" v="6617" actId="478"/>
          <ac:spMkLst>
            <pc:docMk/>
            <pc:sldMk cId="1610277857" sldId="259"/>
            <ac:spMk id="7" creationId="{DE27776A-BDB5-2D7C-398D-E2D689330E11}"/>
          </ac:spMkLst>
        </pc:spChg>
        <pc:spChg chg="add mod ord">
          <ac:chgData name="Liz Kelley" userId="66c004e4-7877-4000-b588-270d77cfa452" providerId="ADAL" clId="{9C01F925-B733-4842-BB5A-0D80B6A6CD17}" dt="2023-12-12T14:40:30.215" v="6648" actId="167"/>
          <ac:spMkLst>
            <pc:docMk/>
            <pc:sldMk cId="1610277857" sldId="259"/>
            <ac:spMk id="8" creationId="{FA4C55E5-16A6-66A2-7C20-FBBD5E181C25}"/>
          </ac:spMkLst>
        </pc:spChg>
      </pc:sldChg>
      <pc:sldChg chg="modSp mod">
        <pc:chgData name="Liz Kelley" userId="66c004e4-7877-4000-b588-270d77cfa452" providerId="ADAL" clId="{9C01F925-B733-4842-BB5A-0D80B6A6CD17}" dt="2023-11-27T16:27:19.344" v="56" actId="404"/>
        <pc:sldMkLst>
          <pc:docMk/>
          <pc:sldMk cId="4111495918" sldId="260"/>
        </pc:sldMkLst>
        <pc:spChg chg="mod">
          <ac:chgData name="Liz Kelley" userId="66c004e4-7877-4000-b588-270d77cfa452" providerId="ADAL" clId="{9C01F925-B733-4842-BB5A-0D80B6A6CD17}" dt="2023-11-27T16:27:19.344" v="56" actId="404"/>
          <ac:spMkLst>
            <pc:docMk/>
            <pc:sldMk cId="4111495918" sldId="260"/>
            <ac:spMk id="6" creationId="{79173D18-7188-4776-A292-814A48E6AED3}"/>
          </ac:spMkLst>
        </pc:spChg>
        <pc:spChg chg="mod">
          <ac:chgData name="Liz Kelley" userId="66c004e4-7877-4000-b588-270d77cfa452" providerId="ADAL" clId="{9C01F925-B733-4842-BB5A-0D80B6A6CD17}" dt="2023-11-27T16:27:07.152" v="54" actId="20577"/>
          <ac:spMkLst>
            <pc:docMk/>
            <pc:sldMk cId="4111495918" sldId="260"/>
            <ac:spMk id="7" creationId="{0FABD7EE-B698-4AE4-AA32-7A7A9B1F5DB5}"/>
          </ac:spMkLst>
        </pc:spChg>
      </pc:sldChg>
      <pc:sldChg chg="addSp delSp modSp del mod">
        <pc:chgData name="Liz Kelley" userId="66c004e4-7877-4000-b588-270d77cfa452" providerId="ADAL" clId="{9C01F925-B733-4842-BB5A-0D80B6A6CD17}" dt="2023-11-27T20:26:58.327" v="5791" actId="47"/>
        <pc:sldMkLst>
          <pc:docMk/>
          <pc:sldMk cId="3485289069" sldId="275"/>
        </pc:sldMkLst>
        <pc:spChg chg="add del mod">
          <ac:chgData name="Liz Kelley" userId="66c004e4-7877-4000-b588-270d77cfa452" providerId="ADAL" clId="{9C01F925-B733-4842-BB5A-0D80B6A6CD17}" dt="2023-11-27T16:28:00.076" v="62" actId="478"/>
          <ac:spMkLst>
            <pc:docMk/>
            <pc:sldMk cId="3485289069" sldId="275"/>
            <ac:spMk id="3" creationId="{C62B37CA-CB8D-651B-F1A1-D9E1786034D1}"/>
          </ac:spMkLst>
        </pc:spChg>
        <pc:spChg chg="del">
          <ac:chgData name="Liz Kelley" userId="66c004e4-7877-4000-b588-270d77cfa452" providerId="ADAL" clId="{9C01F925-B733-4842-BB5A-0D80B6A6CD17}" dt="2023-11-27T16:27:56.890" v="60" actId="478"/>
          <ac:spMkLst>
            <pc:docMk/>
            <pc:sldMk cId="3485289069" sldId="275"/>
            <ac:spMk id="6" creationId="{E009FEAD-48A9-43C0-9178-2457F04BBACE}"/>
          </ac:spMkLst>
        </pc:spChg>
        <pc:spChg chg="add mod">
          <ac:chgData name="Liz Kelley" userId="66c004e4-7877-4000-b588-270d77cfa452" providerId="ADAL" clId="{9C01F925-B733-4842-BB5A-0D80B6A6CD17}" dt="2023-11-27T16:27:57.203" v="61"/>
          <ac:spMkLst>
            <pc:docMk/>
            <pc:sldMk cId="3485289069" sldId="275"/>
            <ac:spMk id="7" creationId="{18B6145F-9BDC-F674-05B6-0600186517E2}"/>
          </ac:spMkLst>
        </pc:spChg>
      </pc:sldChg>
      <pc:sldChg chg="addSp delSp modSp add mod modAnim">
        <pc:chgData name="Liz Kelley" userId="66c004e4-7877-4000-b588-270d77cfa452" providerId="ADAL" clId="{9C01F925-B733-4842-BB5A-0D80B6A6CD17}" dt="2023-12-12T14:40:25.429" v="6646" actId="167"/>
        <pc:sldMkLst>
          <pc:docMk/>
          <pc:sldMk cId="1969706088" sldId="276"/>
        </pc:sldMkLst>
        <pc:spChg chg="add mod ord">
          <ac:chgData name="Liz Kelley" userId="66c004e4-7877-4000-b588-270d77cfa452" providerId="ADAL" clId="{9C01F925-B733-4842-BB5A-0D80B6A6CD17}" dt="2023-12-12T14:40:25.429" v="6646" actId="167"/>
          <ac:spMkLst>
            <pc:docMk/>
            <pc:sldMk cId="1969706088" sldId="276"/>
            <ac:spMk id="3" creationId="{8597F0CA-DF04-BF1E-ACDB-D95F612324E2}"/>
          </ac:spMkLst>
        </pc:spChg>
        <pc:spChg chg="mod">
          <ac:chgData name="Liz Kelley" userId="66c004e4-7877-4000-b588-270d77cfa452" providerId="ADAL" clId="{9C01F925-B733-4842-BB5A-0D80B6A6CD17}" dt="2023-12-12T14:13:13.806" v="6552" actId="14100"/>
          <ac:spMkLst>
            <pc:docMk/>
            <pc:sldMk cId="1969706088" sldId="276"/>
            <ac:spMk id="4" creationId="{00000000-0000-0000-0000-000000000000}"/>
          </ac:spMkLst>
        </pc:spChg>
        <pc:spChg chg="add mod ord">
          <ac:chgData name="Liz Kelley" userId="66c004e4-7877-4000-b588-270d77cfa452" providerId="ADAL" clId="{9C01F925-B733-4842-BB5A-0D80B6A6CD17}" dt="2023-12-12T14:40:25.429" v="6646" actId="167"/>
          <ac:spMkLst>
            <pc:docMk/>
            <pc:sldMk cId="1969706088" sldId="276"/>
            <ac:spMk id="6" creationId="{2EC6AEAB-9FDA-D132-51F0-68276C602AF6}"/>
          </ac:spMkLst>
        </pc:spChg>
        <pc:spChg chg="add del mod">
          <ac:chgData name="Liz Kelley" userId="66c004e4-7877-4000-b588-270d77cfa452" providerId="ADAL" clId="{9C01F925-B733-4842-BB5A-0D80B6A6CD17}" dt="2023-12-12T13:49:10.956" v="5861" actId="478"/>
          <ac:spMkLst>
            <pc:docMk/>
            <pc:sldMk cId="1969706088" sldId="276"/>
            <ac:spMk id="6" creationId="{6EE8B6AB-DCED-D80C-9D78-E5ABE6A8EE73}"/>
          </ac:spMkLst>
        </pc:spChg>
        <pc:spChg chg="add mod">
          <ac:chgData name="Liz Kelley" userId="66c004e4-7877-4000-b588-270d77cfa452" providerId="ADAL" clId="{9C01F925-B733-4842-BB5A-0D80B6A6CD17}" dt="2023-12-12T13:49:26.492" v="5896" actId="1038"/>
          <ac:spMkLst>
            <pc:docMk/>
            <pc:sldMk cId="1969706088" sldId="276"/>
            <ac:spMk id="7" creationId="{B6A1AA63-3425-3D31-9913-BC2C5ED1374E}"/>
          </ac:spMkLst>
        </pc:spChg>
        <pc:spChg chg="add del mod ord">
          <ac:chgData name="Liz Kelley" userId="66c004e4-7877-4000-b588-270d77cfa452" providerId="ADAL" clId="{9C01F925-B733-4842-BB5A-0D80B6A6CD17}" dt="2023-12-12T14:39:33.597" v="6619" actId="478"/>
          <ac:spMkLst>
            <pc:docMk/>
            <pc:sldMk cId="1969706088" sldId="276"/>
            <ac:spMk id="8" creationId="{9E9E466E-AD35-6F11-3B4A-C465A7FFCF9D}"/>
          </ac:spMkLst>
        </pc:spChg>
        <pc:spChg chg="add del mod ord">
          <ac:chgData name="Liz Kelley" userId="66c004e4-7877-4000-b588-270d77cfa452" providerId="ADAL" clId="{9C01F925-B733-4842-BB5A-0D80B6A6CD17}" dt="2023-12-12T14:39:32.910" v="6618" actId="478"/>
          <ac:spMkLst>
            <pc:docMk/>
            <pc:sldMk cId="1969706088" sldId="276"/>
            <ac:spMk id="9" creationId="{1DA6A2A7-B152-9F99-0622-4962494546EA}"/>
          </ac:spMkLst>
        </pc:spChg>
        <pc:picChg chg="add del mod">
          <ac:chgData name="Liz Kelley" userId="66c004e4-7877-4000-b588-270d77cfa452" providerId="ADAL" clId="{9C01F925-B733-4842-BB5A-0D80B6A6CD17}" dt="2023-11-27T17:36:57.228" v="713" actId="478"/>
          <ac:picMkLst>
            <pc:docMk/>
            <pc:sldMk cId="1969706088" sldId="276"/>
            <ac:picMk id="6" creationId="{B38A8118-0E77-273C-5A45-5177ED6010AF}"/>
          </ac:picMkLst>
        </pc:picChg>
        <pc:picChg chg="add del mod">
          <ac:chgData name="Liz Kelley" userId="66c004e4-7877-4000-b588-270d77cfa452" providerId="ADAL" clId="{9C01F925-B733-4842-BB5A-0D80B6A6CD17}" dt="2023-11-27T17:50:53.562" v="996" actId="478"/>
          <ac:picMkLst>
            <pc:docMk/>
            <pc:sldMk cId="1969706088" sldId="276"/>
            <ac:picMk id="8" creationId="{D79F1A5C-B179-E21C-B798-52DB49C7E706}"/>
          </ac:picMkLst>
        </pc:picChg>
        <pc:picChg chg="add del mod">
          <ac:chgData name="Liz Kelley" userId="66c004e4-7877-4000-b588-270d77cfa452" providerId="ADAL" clId="{9C01F925-B733-4842-BB5A-0D80B6A6CD17}" dt="2023-11-27T17:38:43.613" v="719" actId="478"/>
          <ac:picMkLst>
            <pc:docMk/>
            <pc:sldMk cId="1969706088" sldId="276"/>
            <ac:picMk id="10" creationId="{94C43A9B-744A-B4F7-8705-7C0E0B2CBEA4}"/>
          </ac:picMkLst>
        </pc:picChg>
        <pc:picChg chg="add del mod">
          <ac:chgData name="Liz Kelley" userId="66c004e4-7877-4000-b588-270d77cfa452" providerId="ADAL" clId="{9C01F925-B733-4842-BB5A-0D80B6A6CD17}" dt="2023-11-27T17:39:28.422" v="730" actId="478"/>
          <ac:picMkLst>
            <pc:docMk/>
            <pc:sldMk cId="1969706088" sldId="276"/>
            <ac:picMk id="12" creationId="{C045529D-2F0B-EA38-A028-9D029D01E635}"/>
          </ac:picMkLst>
        </pc:picChg>
        <pc:picChg chg="add del mod">
          <ac:chgData name="Liz Kelley" userId="66c004e4-7877-4000-b588-270d77cfa452" providerId="ADAL" clId="{9C01F925-B733-4842-BB5A-0D80B6A6CD17}" dt="2023-11-27T17:50:42.081" v="989" actId="478"/>
          <ac:picMkLst>
            <pc:docMk/>
            <pc:sldMk cId="1969706088" sldId="276"/>
            <ac:picMk id="14" creationId="{02FCCE44-64A6-EE0E-ED26-1E782AAD9A7A}"/>
          </ac:picMkLst>
        </pc:picChg>
      </pc:sldChg>
      <pc:sldChg chg="addSp delSp modSp add mod modAnim">
        <pc:chgData name="Liz Kelley" userId="66c004e4-7877-4000-b588-270d77cfa452" providerId="ADAL" clId="{9C01F925-B733-4842-BB5A-0D80B6A6CD17}" dt="2023-12-12T14:40:17.647" v="6644" actId="167"/>
        <pc:sldMkLst>
          <pc:docMk/>
          <pc:sldMk cId="112914698" sldId="277"/>
        </pc:sldMkLst>
        <pc:spChg chg="add mod">
          <ac:chgData name="Liz Kelley" userId="66c004e4-7877-4000-b588-270d77cfa452" providerId="ADAL" clId="{9C01F925-B733-4842-BB5A-0D80B6A6CD17}" dt="2023-12-12T13:50:49.635" v="5932" actId="1036"/>
          <ac:spMkLst>
            <pc:docMk/>
            <pc:sldMk cId="112914698" sldId="277"/>
            <ac:spMk id="3" creationId="{80D87A69-3500-CC40-5705-08FF5289CC00}"/>
          </ac:spMkLst>
        </pc:spChg>
        <pc:spChg chg="mod">
          <ac:chgData name="Liz Kelley" userId="66c004e4-7877-4000-b588-270d77cfa452" providerId="ADAL" clId="{9C01F925-B733-4842-BB5A-0D80B6A6CD17}" dt="2023-12-12T14:15:28.660" v="6615" actId="14100"/>
          <ac:spMkLst>
            <pc:docMk/>
            <pc:sldMk cId="112914698" sldId="277"/>
            <ac:spMk id="4" creationId="{00000000-0000-0000-0000-000000000000}"/>
          </ac:spMkLst>
        </pc:spChg>
        <pc:spChg chg="add del mod ord">
          <ac:chgData name="Liz Kelley" userId="66c004e4-7877-4000-b588-270d77cfa452" providerId="ADAL" clId="{9C01F925-B733-4842-BB5A-0D80B6A6CD17}" dt="2023-12-12T14:39:35.034" v="6620" actId="478"/>
          <ac:spMkLst>
            <pc:docMk/>
            <pc:sldMk cId="112914698" sldId="277"/>
            <ac:spMk id="6" creationId="{D022FCE6-218A-F2FB-47D7-A28C770ED386}"/>
          </ac:spMkLst>
        </pc:spChg>
        <pc:spChg chg="add del mod ord">
          <ac:chgData name="Liz Kelley" userId="66c004e4-7877-4000-b588-270d77cfa452" providerId="ADAL" clId="{9C01F925-B733-4842-BB5A-0D80B6A6CD17}" dt="2023-12-12T14:39:36.104" v="6621" actId="478"/>
          <ac:spMkLst>
            <pc:docMk/>
            <pc:sldMk cId="112914698" sldId="277"/>
            <ac:spMk id="7" creationId="{929D98C4-6BA1-FE44-7932-D5A87C80CB3B}"/>
          </ac:spMkLst>
        </pc:spChg>
        <pc:spChg chg="add mod ord">
          <ac:chgData name="Liz Kelley" userId="66c004e4-7877-4000-b588-270d77cfa452" providerId="ADAL" clId="{9C01F925-B733-4842-BB5A-0D80B6A6CD17}" dt="2023-12-12T14:40:17.647" v="6644" actId="167"/>
          <ac:spMkLst>
            <pc:docMk/>
            <pc:sldMk cId="112914698" sldId="277"/>
            <ac:spMk id="8" creationId="{44B65563-E132-CEB3-1B3F-AD3366069914}"/>
          </ac:spMkLst>
        </pc:spChg>
        <pc:spChg chg="add mod ord">
          <ac:chgData name="Liz Kelley" userId="66c004e4-7877-4000-b588-270d77cfa452" providerId="ADAL" clId="{9C01F925-B733-4842-BB5A-0D80B6A6CD17}" dt="2023-12-12T14:40:17.647" v="6644" actId="167"/>
          <ac:spMkLst>
            <pc:docMk/>
            <pc:sldMk cId="112914698" sldId="277"/>
            <ac:spMk id="9" creationId="{F7AA7C11-50F6-F4E9-3280-71624AF9C4AC}"/>
          </ac:spMkLst>
        </pc:spChg>
      </pc:sldChg>
      <pc:sldChg chg="addSp delSp modSp add mod ord modAnim">
        <pc:chgData name="Liz Kelley" userId="66c004e4-7877-4000-b588-270d77cfa452" providerId="ADAL" clId="{9C01F925-B733-4842-BB5A-0D80B6A6CD17}" dt="2023-12-12T14:40:12.270" v="6642" actId="167"/>
        <pc:sldMkLst>
          <pc:docMk/>
          <pc:sldMk cId="131110520" sldId="278"/>
        </pc:sldMkLst>
        <pc:spChg chg="add mod">
          <ac:chgData name="Liz Kelley" userId="66c004e4-7877-4000-b588-270d77cfa452" providerId="ADAL" clId="{9C01F925-B733-4842-BB5A-0D80B6A6CD17}" dt="2023-12-12T13:53:01.407" v="6041" actId="20577"/>
          <ac:spMkLst>
            <pc:docMk/>
            <pc:sldMk cId="131110520" sldId="278"/>
            <ac:spMk id="3" creationId="{639364D7-9AB2-7468-F69D-201739071202}"/>
          </ac:spMkLst>
        </pc:spChg>
        <pc:spChg chg="mod">
          <ac:chgData name="Liz Kelley" userId="66c004e4-7877-4000-b588-270d77cfa452" providerId="ADAL" clId="{9C01F925-B733-4842-BB5A-0D80B6A6CD17}" dt="2023-12-12T13:54:04.590" v="6083" actId="404"/>
          <ac:spMkLst>
            <pc:docMk/>
            <pc:sldMk cId="131110520" sldId="278"/>
            <ac:spMk id="4" creationId="{00000000-0000-0000-0000-000000000000}"/>
          </ac:spMkLst>
        </pc:spChg>
        <pc:spChg chg="add del mod ord">
          <ac:chgData name="Liz Kelley" userId="66c004e4-7877-4000-b588-270d77cfa452" providerId="ADAL" clId="{9C01F925-B733-4842-BB5A-0D80B6A6CD17}" dt="2023-12-12T14:39:38.409" v="6623" actId="478"/>
          <ac:spMkLst>
            <pc:docMk/>
            <pc:sldMk cId="131110520" sldId="278"/>
            <ac:spMk id="6" creationId="{27823A9B-D449-2A5B-E9B2-A7EE650198B7}"/>
          </ac:spMkLst>
        </pc:spChg>
        <pc:spChg chg="add del mod ord">
          <ac:chgData name="Liz Kelley" userId="66c004e4-7877-4000-b588-270d77cfa452" providerId="ADAL" clId="{9C01F925-B733-4842-BB5A-0D80B6A6CD17}" dt="2023-12-12T14:39:37.608" v="6622" actId="478"/>
          <ac:spMkLst>
            <pc:docMk/>
            <pc:sldMk cId="131110520" sldId="278"/>
            <ac:spMk id="7" creationId="{B60D1E49-D771-4C69-5688-0A6D6A6017D4}"/>
          </ac:spMkLst>
        </pc:spChg>
        <pc:spChg chg="add mod ord">
          <ac:chgData name="Liz Kelley" userId="66c004e4-7877-4000-b588-270d77cfa452" providerId="ADAL" clId="{9C01F925-B733-4842-BB5A-0D80B6A6CD17}" dt="2023-12-12T14:40:12.270" v="6642" actId="167"/>
          <ac:spMkLst>
            <pc:docMk/>
            <pc:sldMk cId="131110520" sldId="278"/>
            <ac:spMk id="8" creationId="{4A4CDCAB-699F-52C0-EAD4-DB110FB6B994}"/>
          </ac:spMkLst>
        </pc:spChg>
        <pc:spChg chg="add mod ord">
          <ac:chgData name="Liz Kelley" userId="66c004e4-7877-4000-b588-270d77cfa452" providerId="ADAL" clId="{9C01F925-B733-4842-BB5A-0D80B6A6CD17}" dt="2023-12-12T14:40:12.270" v="6642" actId="167"/>
          <ac:spMkLst>
            <pc:docMk/>
            <pc:sldMk cId="131110520" sldId="278"/>
            <ac:spMk id="9" creationId="{A8A114B0-7754-415D-26CC-E14275609435}"/>
          </ac:spMkLst>
        </pc:spChg>
      </pc:sldChg>
      <pc:sldChg chg="addSp delSp modSp add mod modAnim">
        <pc:chgData name="Liz Kelley" userId="66c004e4-7877-4000-b588-270d77cfa452" providerId="ADAL" clId="{9C01F925-B733-4842-BB5A-0D80B6A6CD17}" dt="2023-12-12T14:40:07.512" v="6640" actId="167"/>
        <pc:sldMkLst>
          <pc:docMk/>
          <pc:sldMk cId="1758022862" sldId="279"/>
        </pc:sldMkLst>
        <pc:spChg chg="add mod">
          <ac:chgData name="Liz Kelley" userId="66c004e4-7877-4000-b588-270d77cfa452" providerId="ADAL" clId="{9C01F925-B733-4842-BB5A-0D80B6A6CD17}" dt="2023-12-12T13:55:04.366" v="6136" actId="14100"/>
          <ac:spMkLst>
            <pc:docMk/>
            <pc:sldMk cId="1758022862" sldId="279"/>
            <ac:spMk id="3" creationId="{F03CC769-B798-FB0E-1966-55F1C3694BA4}"/>
          </ac:spMkLst>
        </pc:spChg>
        <pc:spChg chg="mod">
          <ac:chgData name="Liz Kelley" userId="66c004e4-7877-4000-b588-270d77cfa452" providerId="ADAL" clId="{9C01F925-B733-4842-BB5A-0D80B6A6CD17}" dt="2023-12-12T14:10:56.212" v="6514" actId="14100"/>
          <ac:spMkLst>
            <pc:docMk/>
            <pc:sldMk cId="1758022862" sldId="279"/>
            <ac:spMk id="4" creationId="{00000000-0000-0000-0000-000000000000}"/>
          </ac:spMkLst>
        </pc:spChg>
        <pc:spChg chg="add del mod ord">
          <ac:chgData name="Liz Kelley" userId="66c004e4-7877-4000-b588-270d77cfa452" providerId="ADAL" clId="{9C01F925-B733-4842-BB5A-0D80B6A6CD17}" dt="2023-12-12T14:39:39.845" v="6624" actId="478"/>
          <ac:spMkLst>
            <pc:docMk/>
            <pc:sldMk cId="1758022862" sldId="279"/>
            <ac:spMk id="6" creationId="{82718DE9-4817-466E-D6DA-02267B718B83}"/>
          </ac:spMkLst>
        </pc:spChg>
        <pc:spChg chg="add del mod ord">
          <ac:chgData name="Liz Kelley" userId="66c004e4-7877-4000-b588-270d77cfa452" providerId="ADAL" clId="{9C01F925-B733-4842-BB5A-0D80B6A6CD17}" dt="2023-12-12T14:39:40.791" v="6625" actId="478"/>
          <ac:spMkLst>
            <pc:docMk/>
            <pc:sldMk cId="1758022862" sldId="279"/>
            <ac:spMk id="7" creationId="{C70C3DC1-4319-B2AC-66BA-62C25D537188}"/>
          </ac:spMkLst>
        </pc:spChg>
        <pc:spChg chg="add mod ord">
          <ac:chgData name="Liz Kelley" userId="66c004e4-7877-4000-b588-270d77cfa452" providerId="ADAL" clId="{9C01F925-B733-4842-BB5A-0D80B6A6CD17}" dt="2023-12-12T14:40:07.512" v="6640" actId="167"/>
          <ac:spMkLst>
            <pc:docMk/>
            <pc:sldMk cId="1758022862" sldId="279"/>
            <ac:spMk id="8" creationId="{7088BDD7-908E-124C-499C-D1C5E822B1D6}"/>
          </ac:spMkLst>
        </pc:spChg>
        <pc:spChg chg="add mod ord">
          <ac:chgData name="Liz Kelley" userId="66c004e4-7877-4000-b588-270d77cfa452" providerId="ADAL" clId="{9C01F925-B733-4842-BB5A-0D80B6A6CD17}" dt="2023-12-12T14:40:07.512" v="6640" actId="167"/>
          <ac:spMkLst>
            <pc:docMk/>
            <pc:sldMk cId="1758022862" sldId="279"/>
            <ac:spMk id="9" creationId="{3EBAF275-F797-2880-7478-570664191D98}"/>
          </ac:spMkLst>
        </pc:spChg>
      </pc:sldChg>
      <pc:sldChg chg="addSp delSp modSp add mod modAnim">
        <pc:chgData name="Liz Kelley" userId="66c004e4-7877-4000-b588-270d77cfa452" providerId="ADAL" clId="{9C01F925-B733-4842-BB5A-0D80B6A6CD17}" dt="2023-12-12T14:40:02.479" v="6638" actId="167"/>
        <pc:sldMkLst>
          <pc:docMk/>
          <pc:sldMk cId="3231537265" sldId="280"/>
        </pc:sldMkLst>
        <pc:spChg chg="add mod">
          <ac:chgData name="Liz Kelley" userId="66c004e4-7877-4000-b588-270d77cfa452" providerId="ADAL" clId="{9C01F925-B733-4842-BB5A-0D80B6A6CD17}" dt="2023-12-12T13:55:49.630" v="6173" actId="20577"/>
          <ac:spMkLst>
            <pc:docMk/>
            <pc:sldMk cId="3231537265" sldId="280"/>
            <ac:spMk id="3" creationId="{8F97CA69-4484-21E9-A237-CDDD90C2FFD3}"/>
          </ac:spMkLst>
        </pc:spChg>
        <pc:spChg chg="mod">
          <ac:chgData name="Liz Kelley" userId="66c004e4-7877-4000-b588-270d77cfa452" providerId="ADAL" clId="{9C01F925-B733-4842-BB5A-0D80B6A6CD17}" dt="2023-12-12T13:56:47.250" v="6233" actId="14100"/>
          <ac:spMkLst>
            <pc:docMk/>
            <pc:sldMk cId="3231537265" sldId="280"/>
            <ac:spMk id="4" creationId="{00000000-0000-0000-0000-000000000000}"/>
          </ac:spMkLst>
        </pc:spChg>
        <pc:spChg chg="add del mod ord">
          <ac:chgData name="Liz Kelley" userId="66c004e4-7877-4000-b588-270d77cfa452" providerId="ADAL" clId="{9C01F925-B733-4842-BB5A-0D80B6A6CD17}" dt="2023-12-12T14:39:42.982" v="6627" actId="478"/>
          <ac:spMkLst>
            <pc:docMk/>
            <pc:sldMk cId="3231537265" sldId="280"/>
            <ac:spMk id="6" creationId="{C2ED4EE8-21B1-F11E-B514-E8F91DAE1BB3}"/>
          </ac:spMkLst>
        </pc:spChg>
        <pc:spChg chg="add del mod ord">
          <ac:chgData name="Liz Kelley" userId="66c004e4-7877-4000-b588-270d77cfa452" providerId="ADAL" clId="{9C01F925-B733-4842-BB5A-0D80B6A6CD17}" dt="2023-12-12T14:39:42.302" v="6626" actId="478"/>
          <ac:spMkLst>
            <pc:docMk/>
            <pc:sldMk cId="3231537265" sldId="280"/>
            <ac:spMk id="7" creationId="{15DDB208-AA95-4335-5496-6E783898B664}"/>
          </ac:spMkLst>
        </pc:spChg>
        <pc:spChg chg="add mod ord">
          <ac:chgData name="Liz Kelley" userId="66c004e4-7877-4000-b588-270d77cfa452" providerId="ADAL" clId="{9C01F925-B733-4842-BB5A-0D80B6A6CD17}" dt="2023-12-12T14:40:02.479" v="6638" actId="167"/>
          <ac:spMkLst>
            <pc:docMk/>
            <pc:sldMk cId="3231537265" sldId="280"/>
            <ac:spMk id="8" creationId="{88AED9BF-A5DE-1C22-C2EC-307F6F9E65DA}"/>
          </ac:spMkLst>
        </pc:spChg>
        <pc:spChg chg="add mod ord">
          <ac:chgData name="Liz Kelley" userId="66c004e4-7877-4000-b588-270d77cfa452" providerId="ADAL" clId="{9C01F925-B733-4842-BB5A-0D80B6A6CD17}" dt="2023-12-12T14:40:02.479" v="6638" actId="167"/>
          <ac:spMkLst>
            <pc:docMk/>
            <pc:sldMk cId="3231537265" sldId="280"/>
            <ac:spMk id="9" creationId="{6A7D56A7-EF38-995A-4334-EC3BD686E0DD}"/>
          </ac:spMkLst>
        </pc:spChg>
      </pc:sldChg>
      <pc:sldChg chg="addSp delSp modSp add mod modAnim">
        <pc:chgData name="Liz Kelley" userId="66c004e4-7877-4000-b588-270d77cfa452" providerId="ADAL" clId="{9C01F925-B733-4842-BB5A-0D80B6A6CD17}" dt="2023-12-12T14:39:56.945" v="6635" actId="167"/>
        <pc:sldMkLst>
          <pc:docMk/>
          <pc:sldMk cId="3830067645" sldId="281"/>
        </pc:sldMkLst>
        <pc:spChg chg="add mod">
          <ac:chgData name="Liz Kelley" userId="66c004e4-7877-4000-b588-270d77cfa452" providerId="ADAL" clId="{9C01F925-B733-4842-BB5A-0D80B6A6CD17}" dt="2023-12-12T13:57:55.182" v="6339" actId="1035"/>
          <ac:spMkLst>
            <pc:docMk/>
            <pc:sldMk cId="3830067645" sldId="281"/>
            <ac:spMk id="3" creationId="{2AE730F4-2F1E-A96A-0BD9-A9F3FDB11A0B}"/>
          </ac:spMkLst>
        </pc:spChg>
        <pc:spChg chg="mod">
          <ac:chgData name="Liz Kelley" userId="66c004e4-7877-4000-b588-270d77cfa452" providerId="ADAL" clId="{9C01F925-B733-4842-BB5A-0D80B6A6CD17}" dt="2023-12-12T14:11:21.388" v="6516" actId="14100"/>
          <ac:spMkLst>
            <pc:docMk/>
            <pc:sldMk cId="3830067645" sldId="281"/>
            <ac:spMk id="4" creationId="{00000000-0000-0000-0000-000000000000}"/>
          </ac:spMkLst>
        </pc:spChg>
        <pc:spChg chg="add del mod ord">
          <ac:chgData name="Liz Kelley" userId="66c004e4-7877-4000-b588-270d77cfa452" providerId="ADAL" clId="{9C01F925-B733-4842-BB5A-0D80B6A6CD17}" dt="2023-12-12T14:39:44.390" v="6628" actId="478"/>
          <ac:spMkLst>
            <pc:docMk/>
            <pc:sldMk cId="3830067645" sldId="281"/>
            <ac:spMk id="6" creationId="{93470A31-285F-CBAC-E9C8-3CA8388FC1A4}"/>
          </ac:spMkLst>
        </pc:spChg>
        <pc:spChg chg="add del mod ord">
          <ac:chgData name="Liz Kelley" userId="66c004e4-7877-4000-b588-270d77cfa452" providerId="ADAL" clId="{9C01F925-B733-4842-BB5A-0D80B6A6CD17}" dt="2023-12-12T14:39:45.254" v="6629" actId="478"/>
          <ac:spMkLst>
            <pc:docMk/>
            <pc:sldMk cId="3830067645" sldId="281"/>
            <ac:spMk id="7" creationId="{1072E374-31D2-0815-9654-7E332554D5A1}"/>
          </ac:spMkLst>
        </pc:spChg>
        <pc:spChg chg="add mod ord">
          <ac:chgData name="Liz Kelley" userId="66c004e4-7877-4000-b588-270d77cfa452" providerId="ADAL" clId="{9C01F925-B733-4842-BB5A-0D80B6A6CD17}" dt="2023-12-12T14:39:56.945" v="6635" actId="167"/>
          <ac:spMkLst>
            <pc:docMk/>
            <pc:sldMk cId="3830067645" sldId="281"/>
            <ac:spMk id="8" creationId="{A688BD1C-E7F1-DE1E-DE2D-2CD813DABD0D}"/>
          </ac:spMkLst>
        </pc:spChg>
        <pc:spChg chg="add mod ord">
          <ac:chgData name="Liz Kelley" userId="66c004e4-7877-4000-b588-270d77cfa452" providerId="ADAL" clId="{9C01F925-B733-4842-BB5A-0D80B6A6CD17}" dt="2023-12-12T14:39:56.945" v="6635" actId="167"/>
          <ac:spMkLst>
            <pc:docMk/>
            <pc:sldMk cId="3830067645" sldId="281"/>
            <ac:spMk id="9" creationId="{4D5F6519-A1A1-DE77-CD29-0D25B2460DC3}"/>
          </ac:spMkLst>
        </pc:spChg>
      </pc:sldChg>
      <pc:sldChg chg="addSp delSp modSp add mod modAnim">
        <pc:chgData name="Liz Kelley" userId="66c004e4-7877-4000-b588-270d77cfa452" providerId="ADAL" clId="{9C01F925-B733-4842-BB5A-0D80B6A6CD17}" dt="2023-12-12T14:39:52.258" v="6633" actId="167"/>
        <pc:sldMkLst>
          <pc:docMk/>
          <pc:sldMk cId="1754369534" sldId="282"/>
        </pc:sldMkLst>
        <pc:spChg chg="add mod">
          <ac:chgData name="Liz Kelley" userId="66c004e4-7877-4000-b588-270d77cfa452" providerId="ADAL" clId="{9C01F925-B733-4842-BB5A-0D80B6A6CD17}" dt="2023-12-12T13:58:36.362" v="6376" actId="20577"/>
          <ac:spMkLst>
            <pc:docMk/>
            <pc:sldMk cId="1754369534" sldId="282"/>
            <ac:spMk id="3" creationId="{BD20CF48-44A5-E6AA-A2E3-9EF16373F585}"/>
          </ac:spMkLst>
        </pc:spChg>
        <pc:spChg chg="mod">
          <ac:chgData name="Liz Kelley" userId="66c004e4-7877-4000-b588-270d77cfa452" providerId="ADAL" clId="{9C01F925-B733-4842-BB5A-0D80B6A6CD17}" dt="2023-12-12T14:12:19.247" v="6547" actId="20577"/>
          <ac:spMkLst>
            <pc:docMk/>
            <pc:sldMk cId="1754369534" sldId="282"/>
            <ac:spMk id="4" creationId="{00000000-0000-0000-0000-000000000000}"/>
          </ac:spMkLst>
        </pc:spChg>
        <pc:spChg chg="add del mod">
          <ac:chgData name="Liz Kelley" userId="66c004e4-7877-4000-b588-270d77cfa452" providerId="ADAL" clId="{9C01F925-B733-4842-BB5A-0D80B6A6CD17}" dt="2023-12-12T14:39:46.854" v="6630" actId="478"/>
          <ac:spMkLst>
            <pc:docMk/>
            <pc:sldMk cId="1754369534" sldId="282"/>
            <ac:spMk id="6" creationId="{A5736E4E-6442-7083-2D73-806B7C102E4A}"/>
          </ac:spMkLst>
        </pc:spChg>
        <pc:spChg chg="add del mod">
          <ac:chgData name="Liz Kelley" userId="66c004e4-7877-4000-b588-270d77cfa452" providerId="ADAL" clId="{9C01F925-B733-4842-BB5A-0D80B6A6CD17}" dt="2023-12-12T14:39:47.679" v="6631" actId="478"/>
          <ac:spMkLst>
            <pc:docMk/>
            <pc:sldMk cId="1754369534" sldId="282"/>
            <ac:spMk id="7" creationId="{D0635666-A96B-292F-ED30-CE2F55065955}"/>
          </ac:spMkLst>
        </pc:spChg>
        <pc:spChg chg="add mod ord">
          <ac:chgData name="Liz Kelley" userId="66c004e4-7877-4000-b588-270d77cfa452" providerId="ADAL" clId="{9C01F925-B733-4842-BB5A-0D80B6A6CD17}" dt="2023-12-12T14:39:52.258" v="6633" actId="167"/>
          <ac:spMkLst>
            <pc:docMk/>
            <pc:sldMk cId="1754369534" sldId="282"/>
            <ac:spMk id="8" creationId="{3147E8F9-9863-DF54-ADAF-5854D40633D9}"/>
          </ac:spMkLst>
        </pc:spChg>
        <pc:spChg chg="add mod ord">
          <ac:chgData name="Liz Kelley" userId="66c004e4-7877-4000-b588-270d77cfa452" providerId="ADAL" clId="{9C01F925-B733-4842-BB5A-0D80B6A6CD17}" dt="2023-12-12T14:39:52.258" v="6633" actId="167"/>
          <ac:spMkLst>
            <pc:docMk/>
            <pc:sldMk cId="1754369534" sldId="282"/>
            <ac:spMk id="9" creationId="{C4C5F7C0-4CBA-E2AB-490B-B3B383EF2E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dirty="0"/>
              <a:t>PRESENTATION</a:t>
            </a:r>
            <a:br>
              <a:rPr lang="en-US" dirty="0"/>
            </a:br>
            <a:r>
              <a:rPr lang="en-US" dirty="0"/>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endParaRPr lang="en-US" dirty="0"/>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dirty="0">
                <a:solidFill>
                  <a:schemeClr val="tx1"/>
                </a:solidFill>
              </a:rPr>
              <a:t>bullet point 1</a:t>
            </a:r>
          </a:p>
          <a:p>
            <a:r>
              <a:rPr lang="en-US" sz="1200" dirty="0">
                <a:solidFill>
                  <a:schemeClr val="tx1"/>
                </a:solidFill>
              </a:rPr>
              <a:t>bullet point 2</a:t>
            </a:r>
          </a:p>
          <a:p>
            <a:r>
              <a:rPr lang="en-US" sz="1200" baseline="0" dirty="0">
                <a:solidFill>
                  <a:schemeClr val="tx1"/>
                </a:solidFill>
              </a:rPr>
              <a:t>b</a:t>
            </a:r>
            <a:r>
              <a:rPr lang="en-US" sz="1200" dirty="0">
                <a:solidFill>
                  <a:schemeClr val="tx1"/>
                </a:solidFill>
              </a:rPr>
              <a:t>ullet point</a:t>
            </a:r>
            <a:r>
              <a:rPr lang="en-US" sz="1200" baseline="0" dirty="0">
                <a:solidFill>
                  <a:schemeClr val="tx1"/>
                </a:solidFill>
              </a:rPr>
              <a:t> 3</a:t>
            </a:r>
            <a:r>
              <a:rPr lang="en-US" dirty="0"/>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dirty="0"/>
              <a:t>Text box</a:t>
            </a:r>
            <a:r>
              <a:rPr lang="mr-IN" dirty="0"/>
              <a:t>…</a:t>
            </a:r>
            <a:r>
              <a:rPr lang="en-US" dirty="0"/>
              <a:t>.</a:t>
            </a:r>
          </a:p>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173D18-7188-4776-A292-814A48E6AED3}"/>
              </a:ext>
            </a:extLst>
          </p:cNvPr>
          <p:cNvSpPr>
            <a:spLocks noGrp="1"/>
          </p:cNvSpPr>
          <p:nvPr>
            <p:ph type="ctrTitle"/>
          </p:nvPr>
        </p:nvSpPr>
        <p:spPr>
          <a:xfrm>
            <a:off x="184638" y="4302247"/>
            <a:ext cx="6544407" cy="1298454"/>
          </a:xfrm>
        </p:spPr>
        <p:txBody>
          <a:bodyPr>
            <a:noAutofit/>
          </a:bodyPr>
          <a:lstStyle/>
          <a:p>
            <a:r>
              <a:rPr lang="en-US" sz="4400" dirty="0">
                <a:solidFill>
                  <a:schemeClr val="tx1"/>
                </a:solidFill>
              </a:rPr>
              <a:t>Emergency Preparedness</a:t>
            </a:r>
          </a:p>
        </p:txBody>
      </p:sp>
      <p:sp>
        <p:nvSpPr>
          <p:cNvPr id="7" name="Subtitle 6">
            <a:extLst>
              <a:ext uri="{FF2B5EF4-FFF2-40B4-BE49-F238E27FC236}">
                <a16:creationId xmlns:a16="http://schemas.microsoft.com/office/drawing/2014/main" id="{0FABD7EE-B698-4AE4-AA32-7A7A9B1F5DB5}"/>
              </a:ext>
            </a:extLst>
          </p:cNvPr>
          <p:cNvSpPr>
            <a:spLocks noGrp="1"/>
          </p:cNvSpPr>
          <p:nvPr>
            <p:ph type="subTitle" idx="1"/>
          </p:nvPr>
        </p:nvSpPr>
        <p:spPr>
          <a:xfrm>
            <a:off x="461639" y="6031523"/>
            <a:ext cx="6267406" cy="635607"/>
          </a:xfrm>
        </p:spPr>
        <p:txBody>
          <a:bodyPr>
            <a:normAutofit fontScale="77500" lnSpcReduction="20000"/>
          </a:bodyPr>
          <a:lstStyle/>
          <a:p>
            <a:r>
              <a:rPr lang="en-US" dirty="0"/>
              <a:t>Session 2</a:t>
            </a:r>
          </a:p>
          <a:p>
            <a:r>
              <a:rPr lang="en-US" dirty="0"/>
              <a:t>Makayla Thomas and Liz Kelley – Customer Success</a:t>
            </a:r>
          </a:p>
        </p:txBody>
      </p:sp>
    </p:spTree>
    <p:extLst>
      <p:ext uri="{BB962C8B-B14F-4D97-AF65-F5344CB8AC3E}">
        <p14:creationId xmlns:p14="http://schemas.microsoft.com/office/powerpoint/2010/main" val="411149591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Shape 1">
            <a:extLst>
              <a:ext uri="{FF2B5EF4-FFF2-40B4-BE49-F238E27FC236}">
                <a16:creationId xmlns:a16="http://schemas.microsoft.com/office/drawing/2014/main" id="{A38035EB-C3D0-4814-7D2D-DE73C99F64B6}"/>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FA4C55E5-16A6-66A2-7C20-FBBD5E181C25}"/>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1" y="1293877"/>
            <a:ext cx="8306271" cy="4164895"/>
          </a:xfrm>
        </p:spPr>
        <p:txBody>
          <a:bodyPr vert="horz" lIns="91440" tIns="45720" rIns="91440" bIns="45720" rtlCol="0" anchor="t">
            <a:normAutofit/>
          </a:bodyPr>
          <a:lstStyle/>
          <a:p>
            <a:pPr marL="0" indent="0" algn="ctr">
              <a:buNone/>
            </a:pPr>
            <a:r>
              <a:rPr lang="en-US" sz="1800" i="1" dirty="0">
                <a:effectLst/>
                <a:latin typeface="Calibri" panose="020F0502020204030204" pitchFamily="34" charset="0"/>
                <a:ea typeface="Times New Roman" panose="02020603050405020304" pitchFamily="18" charset="0"/>
                <a:cs typeface="Calibri" panose="020F0502020204030204" pitchFamily="34" charset="0"/>
              </a:rPr>
              <a:t>This session will cover some reports and tools that can be used in Skyward to locate students and staff.  The end of this session will be an open discussion for districts to share their ideas with others.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latin typeface="Open Sans"/>
            </a:endParaRPr>
          </a:p>
          <a:p>
            <a:r>
              <a:rPr lang="en-US" sz="2400" dirty="0">
                <a:latin typeface="Open Sans"/>
              </a:rPr>
              <a:t>Options for Locating Specific Students/Staff</a:t>
            </a:r>
          </a:p>
          <a:p>
            <a:r>
              <a:rPr lang="en-US" sz="2400" dirty="0">
                <a:latin typeface="Open Sans"/>
              </a:rPr>
              <a:t>Determining who was present at a specific time/place</a:t>
            </a:r>
          </a:p>
          <a:p>
            <a:r>
              <a:rPr lang="en-US" sz="2400" dirty="0">
                <a:latin typeface="Open Sans"/>
              </a:rPr>
              <a:t>Mobile App</a:t>
            </a:r>
          </a:p>
          <a:p>
            <a:r>
              <a:rPr lang="en-US" sz="2400" dirty="0">
                <a:latin typeface="Open Sans"/>
              </a:rPr>
              <a:t>Student Information Reports</a:t>
            </a:r>
          </a:p>
          <a:p>
            <a:r>
              <a:rPr lang="en-US" sz="2400" dirty="0">
                <a:latin typeface="Open Sans"/>
              </a:rPr>
              <a:t>Student Alerts/Indicators</a:t>
            </a:r>
          </a:p>
          <a:p>
            <a:r>
              <a:rPr lang="en-US" sz="2400" dirty="0">
                <a:latin typeface="Open Sans"/>
              </a:rPr>
              <a:t>Ensuring Accurate/Up-to-Date Contact Information</a:t>
            </a:r>
          </a:p>
          <a:p>
            <a:endParaRPr lang="en-US" dirty="0">
              <a:latin typeface="Open Sans"/>
            </a:endParaRPr>
          </a:p>
          <a:p>
            <a:pPr marL="0" indent="0" algn="ctr">
              <a:buNone/>
            </a:pPr>
            <a:endParaRPr lang="en-US" sz="2000" dirty="0">
              <a:latin typeface="Open Sans"/>
            </a:endParaRPr>
          </a:p>
          <a:p>
            <a:pPr marL="0" indent="0" algn="ctr">
              <a:buNone/>
            </a:pPr>
            <a:endParaRPr lang="en-US" sz="2000" dirty="0">
              <a:latin typeface="Open Sans"/>
            </a:endParaRPr>
          </a:p>
          <a:p>
            <a:pPr marL="0" indent="0" algn="ctr">
              <a:buNone/>
            </a:pPr>
            <a:endParaRPr lang="en-US" sz="2000" dirty="0">
              <a:latin typeface="Open Sans"/>
            </a:endParaRPr>
          </a:p>
          <a:p>
            <a:pPr marL="0" indent="0" algn="ctr">
              <a:buNone/>
            </a:pPr>
            <a:endParaRPr lang="en-US" sz="1400" dirty="0">
              <a:latin typeface="Open Sans"/>
            </a:endParaRPr>
          </a:p>
          <a:p>
            <a:pPr marL="0" indent="0" algn="ctr">
              <a:buNone/>
            </a:pPr>
            <a:endParaRPr lang="en-US" sz="1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3" name="TextBox 2">
            <a:extLst>
              <a:ext uri="{FF2B5EF4-FFF2-40B4-BE49-F238E27FC236}">
                <a16:creationId xmlns:a16="http://schemas.microsoft.com/office/drawing/2014/main" id="{479817D2-6139-DB5C-0C0E-BB5EFE9A71B3}"/>
              </a:ext>
            </a:extLst>
          </p:cNvPr>
          <p:cNvSpPr txBox="1"/>
          <p:nvPr/>
        </p:nvSpPr>
        <p:spPr>
          <a:xfrm>
            <a:off x="4603774" y="663383"/>
            <a:ext cx="6094324"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Emergency Preparedness</a:t>
            </a:r>
          </a:p>
        </p:txBody>
      </p:sp>
    </p:spTree>
    <p:extLst>
      <p:ext uri="{BB962C8B-B14F-4D97-AF65-F5344CB8AC3E}">
        <p14:creationId xmlns:p14="http://schemas.microsoft.com/office/powerpoint/2010/main" val="161027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a:extLst>
              <a:ext uri="{FF2B5EF4-FFF2-40B4-BE49-F238E27FC236}">
                <a16:creationId xmlns:a16="http://schemas.microsoft.com/office/drawing/2014/main" id="{8597F0CA-DF04-BF1E-ACDB-D95F612324E2}"/>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2EC6AEAB-9FDA-D132-51F0-68276C602AF6}"/>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1639887"/>
            <a:ext cx="7897029" cy="5001982"/>
          </a:xfrm>
        </p:spPr>
        <p:txBody>
          <a:bodyPr vert="horz" lIns="91440" tIns="45720" rIns="91440" bIns="45720" rtlCol="0" anchor="t">
            <a:normAutofit/>
          </a:bodyPr>
          <a:lstStyle/>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Student Locator</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Bells and scheduled classes required</a:t>
            </a:r>
          </a:p>
          <a:p>
            <a:pPr marL="457200" lvl="1" indent="0">
              <a:spcBef>
                <a:spcPts val="600"/>
              </a:spcBef>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Student Locator Report - </a:t>
            </a:r>
            <a:r>
              <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WS\OF\CS\SS\RE\LR</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Prints each student and their room number by period</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Could print each morning in case of emergency (cannot be scheduled as a task)</a:t>
            </a:r>
          </a:p>
          <a:p>
            <a:pPr marL="457200" lvl="1" indent="0">
              <a:spcBef>
                <a:spcPts val="600"/>
              </a:spcBef>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Class Roster Report - WS\OF\CS\RE\CR\CR</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Range for a specific class/teacher/grade level/etc.</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Print parent names, phone numbers, alert information</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Choose “Print Class Lists For Specific Date Using Schedule” to print based on scheduling transactions as of the current date</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100" dirty="0">
                <a:latin typeface="Open Sans"/>
              </a:rPr>
              <a:t>Emergency Preparedness</a:t>
            </a:r>
            <a:endParaRPr lang="en-US" sz="3100" dirty="0"/>
          </a:p>
        </p:txBody>
      </p:sp>
      <p:sp>
        <p:nvSpPr>
          <p:cNvPr id="7" name="TextBox 6">
            <a:extLst>
              <a:ext uri="{FF2B5EF4-FFF2-40B4-BE49-F238E27FC236}">
                <a16:creationId xmlns:a16="http://schemas.microsoft.com/office/drawing/2014/main" id="{B6A1AA63-3425-3D31-9913-BC2C5ED1374E}"/>
              </a:ext>
            </a:extLst>
          </p:cNvPr>
          <p:cNvSpPr txBox="1"/>
          <p:nvPr/>
        </p:nvSpPr>
        <p:spPr>
          <a:xfrm>
            <a:off x="4342521" y="663383"/>
            <a:ext cx="6861395"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Locating Specific Students/Staff</a:t>
            </a:r>
          </a:p>
        </p:txBody>
      </p:sp>
    </p:spTree>
    <p:extLst>
      <p:ext uri="{BB962C8B-B14F-4D97-AF65-F5344CB8AC3E}">
        <p14:creationId xmlns:p14="http://schemas.microsoft.com/office/powerpoint/2010/main" val="196970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Shape 7">
            <a:extLst>
              <a:ext uri="{FF2B5EF4-FFF2-40B4-BE49-F238E27FC236}">
                <a16:creationId xmlns:a16="http://schemas.microsoft.com/office/drawing/2014/main" id="{44B65563-E132-CEB3-1B3F-AD3366069914}"/>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F7AA7C11-50F6-F4E9-3280-71624AF9C4AC}"/>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1" y="1434629"/>
            <a:ext cx="8449689" cy="5007450"/>
          </a:xfrm>
        </p:spPr>
        <p:txBody>
          <a:bodyPr vert="horz" lIns="91440" tIns="45720" rIns="91440" bIns="45720" rtlCol="0" anchor="t">
            <a:noAutofit/>
          </a:bodyPr>
          <a:lstStyle/>
          <a:p>
            <a:pPr>
              <a:lnSpc>
                <a:spcPct val="100000"/>
              </a:lnSpc>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Most attendance reports only print absences, not non-absence data</a:t>
            </a:r>
            <a:endParaRPr lang="en-US" sz="1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Teacher/Class Summary Report - WS\OF\AT\RE\AR\SC</a:t>
            </a:r>
          </a:p>
          <a:p>
            <a:pPr lvl="1">
              <a:lnSpc>
                <a:spcPct val="100000"/>
              </a:lnSpc>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Option to print non-absence data</a:t>
            </a:r>
          </a:p>
          <a:p>
            <a:pPr lvl="1">
              <a:lnSpc>
                <a:spcPct val="100000"/>
              </a:lnSpc>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Must select classes and absence types</a:t>
            </a:r>
          </a:p>
          <a:p>
            <a:pPr lvl="1">
              <a:lnSpc>
                <a:spcPct val="100000"/>
              </a:lnSpc>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Could be scheduled as a task (if set to run for a date range)</a:t>
            </a:r>
            <a:endParaRPr lang="en-US" sz="2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Processing Lists as a tool</a:t>
            </a:r>
          </a:p>
          <a:p>
            <a:pPr lvl="1">
              <a:lnSpc>
                <a:spcPct val="100000"/>
              </a:lnSpc>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Create list of all actively enrolled students (data mining or E/W report)</a:t>
            </a:r>
          </a:p>
          <a:p>
            <a:pPr lvl="1">
              <a:lnSpc>
                <a:spcPct val="100000"/>
              </a:lnSpc>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Remove names of absent students from list (using data mining or attendance reports)</a:t>
            </a:r>
          </a:p>
          <a:p>
            <a:pPr lvl="1">
              <a:lnSpc>
                <a:spcPct val="100000"/>
              </a:lnSpc>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Run reports against lists (Student Locator Report, Emergency Info Report…)</a:t>
            </a:r>
            <a:endParaRPr lang="en-US" sz="3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1200"/>
              </a:spcBef>
            </a:pPr>
            <a:r>
              <a:rPr lang="en-US" sz="2000" dirty="0">
                <a:latin typeface="Open Sans" panose="020B0606030504020204" pitchFamily="34" charset="0"/>
                <a:ea typeface="Open Sans" panose="020B0606030504020204" pitchFamily="34" charset="0"/>
                <a:cs typeface="Open Sans" panose="020B0606030504020204" pitchFamily="34" charset="0"/>
              </a:rPr>
              <a:t>Using Positive Attendance? </a:t>
            </a:r>
          </a:p>
          <a:p>
            <a:pPr lvl="1">
              <a:lnSpc>
                <a:spcPct val="100000"/>
              </a:lnSpc>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Additional reporting options available when a ‘Present’ attendance code is used</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100" dirty="0">
                <a:latin typeface="Open Sans"/>
              </a:rPr>
              <a:t>Emergency Preparedness</a:t>
            </a:r>
            <a:endParaRPr lang="en-US" sz="3100" dirty="0"/>
          </a:p>
        </p:txBody>
      </p:sp>
      <p:sp>
        <p:nvSpPr>
          <p:cNvPr id="3" name="TextBox 2">
            <a:extLst>
              <a:ext uri="{FF2B5EF4-FFF2-40B4-BE49-F238E27FC236}">
                <a16:creationId xmlns:a16="http://schemas.microsoft.com/office/drawing/2014/main" id="{80D87A69-3500-CC40-5705-08FF5289CC00}"/>
              </a:ext>
            </a:extLst>
          </p:cNvPr>
          <p:cNvSpPr txBox="1"/>
          <p:nvPr/>
        </p:nvSpPr>
        <p:spPr>
          <a:xfrm>
            <a:off x="4342521" y="311690"/>
            <a:ext cx="6861395" cy="1077218"/>
          </a:xfrm>
          <a:prstGeom prst="rect">
            <a:avLst/>
          </a:prstGeom>
          <a:noFill/>
        </p:spPr>
        <p:txBody>
          <a:bodyPr wrap="square">
            <a:spAutoFit/>
          </a:bodyPr>
          <a:lstStyle/>
          <a:p>
            <a:pPr marL="0" indent="0" algn="ctr">
              <a:lnSpc>
                <a:spcPct val="100000"/>
              </a:lnSpc>
              <a:buNone/>
            </a:pPr>
            <a:r>
              <a:rPr lang="en-US" sz="3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Determining who was present at a specific time/place</a:t>
            </a:r>
          </a:p>
        </p:txBody>
      </p:sp>
    </p:spTree>
    <p:extLst>
      <p:ext uri="{BB962C8B-B14F-4D97-AF65-F5344CB8AC3E}">
        <p14:creationId xmlns:p14="http://schemas.microsoft.com/office/powerpoint/2010/main" val="11291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Shape 7">
            <a:extLst>
              <a:ext uri="{FF2B5EF4-FFF2-40B4-BE49-F238E27FC236}">
                <a16:creationId xmlns:a16="http://schemas.microsoft.com/office/drawing/2014/main" id="{4A4CDCAB-699F-52C0-EAD4-DB110FB6B994}"/>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A8A114B0-7754-415D-26CC-E14275609435}"/>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1" y="1437915"/>
            <a:ext cx="8214831" cy="5203953"/>
          </a:xfrm>
        </p:spPr>
        <p:txBody>
          <a:bodyPr vert="horz" lIns="91440" tIns="45720" rIns="91440" bIns="45720" rtlCol="0" anchor="t">
            <a:normAutofit/>
          </a:bodyPr>
          <a:lstStyle/>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Provides access to Skyward data when away from your computer</a:t>
            </a:r>
          </a:p>
          <a:p>
            <a:pPr marL="0" indent="0">
              <a:spcBef>
                <a:spcPts val="600"/>
              </a:spcBef>
              <a:buNone/>
            </a:pPr>
            <a:endParaRPr lang="en-US" sz="6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Could be used outside the physical building if needed</a:t>
            </a:r>
          </a:p>
          <a:p>
            <a:pPr>
              <a:spcBef>
                <a:spcPts val="600"/>
              </a:spcBef>
            </a:pPr>
            <a:endParaRPr lang="en-US" sz="6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Available from Student Management:</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Student Locator</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Student Profile (Family, Emergency Contacts…)</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Attendance</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My Print Queue</a:t>
            </a:r>
          </a:p>
          <a:p>
            <a:pPr>
              <a:spcBef>
                <a:spcPts val="600"/>
              </a:spcBef>
            </a:pPr>
            <a:endParaRPr lang="en-US" sz="5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Teachers can access these areas of EA+:</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My Classes</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My Gradebook</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My Students</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Post Daily Attendance</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100" dirty="0">
                <a:latin typeface="Open Sans"/>
              </a:rPr>
              <a:t>Emergency Preparedness</a:t>
            </a:r>
            <a:endParaRPr lang="en-US" sz="3100" dirty="0"/>
          </a:p>
        </p:txBody>
      </p:sp>
      <p:sp>
        <p:nvSpPr>
          <p:cNvPr id="3" name="TextBox 2">
            <a:extLst>
              <a:ext uri="{FF2B5EF4-FFF2-40B4-BE49-F238E27FC236}">
                <a16:creationId xmlns:a16="http://schemas.microsoft.com/office/drawing/2014/main" id="{639364D7-9AB2-7468-F69D-201739071202}"/>
              </a:ext>
            </a:extLst>
          </p:cNvPr>
          <p:cNvSpPr txBox="1"/>
          <p:nvPr/>
        </p:nvSpPr>
        <p:spPr>
          <a:xfrm>
            <a:off x="4342521" y="663383"/>
            <a:ext cx="6861395"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Mobile App</a:t>
            </a:r>
          </a:p>
        </p:txBody>
      </p:sp>
    </p:spTree>
    <p:extLst>
      <p:ext uri="{BB962C8B-B14F-4D97-AF65-F5344CB8AC3E}">
        <p14:creationId xmlns:p14="http://schemas.microsoft.com/office/powerpoint/2010/main" val="13111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Shape 7">
            <a:extLst>
              <a:ext uri="{FF2B5EF4-FFF2-40B4-BE49-F238E27FC236}">
                <a16:creationId xmlns:a16="http://schemas.microsoft.com/office/drawing/2014/main" id="{7088BDD7-908E-124C-499C-D1C5E822B1D6}"/>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3EBAF275-F797-2880-7478-570664191D98}"/>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1" y="1522472"/>
            <a:ext cx="8214831" cy="4873887"/>
          </a:xfrm>
        </p:spPr>
        <p:txBody>
          <a:bodyPr vert="horz" lIns="91440" tIns="45720" rIns="91440" bIns="45720" rtlCol="0" anchor="t">
            <a:normAutofit lnSpcReduction="10000"/>
          </a:bodyPr>
          <a:lstStyle/>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Student Information Report - WS\ST\RE\SI</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Can include profile info, picture, emergency contacts, family members, health conditions</a:t>
            </a:r>
          </a:p>
          <a:p>
            <a:pPr marL="457200" lvl="1" indent="0">
              <a:spcBef>
                <a:spcPts val="600"/>
              </a:spcBef>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Emergency Information Report - WS\ST\RE\EI</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Prints student with guardians, emergency contacts, phone numbers, address</a:t>
            </a:r>
          </a:p>
          <a:p>
            <a:pPr>
              <a:spcBef>
                <a:spcPts val="600"/>
              </a:spcBef>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Health Conditions Report - WS\OF\HR\RE\HC</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Can focus on students with/without health conditions and students with/without critical alerts</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Can include details on health conditions and critical alerts</a:t>
            </a:r>
          </a:p>
          <a:p>
            <a:pPr>
              <a:spcBef>
                <a:spcPts val="600"/>
              </a:spcBef>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Data Mining</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May have a variety of templates for different scenarios or audiences</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Only way to pull the “Pick Up” field for guardians/emergency contacts</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100" dirty="0">
                <a:latin typeface="Open Sans"/>
              </a:rPr>
              <a:t>Emergency Preparedness</a:t>
            </a:r>
            <a:endParaRPr lang="en-US" sz="3100" dirty="0"/>
          </a:p>
        </p:txBody>
      </p:sp>
      <p:sp>
        <p:nvSpPr>
          <p:cNvPr id="3" name="TextBox 2">
            <a:extLst>
              <a:ext uri="{FF2B5EF4-FFF2-40B4-BE49-F238E27FC236}">
                <a16:creationId xmlns:a16="http://schemas.microsoft.com/office/drawing/2014/main" id="{F03CC769-B798-FB0E-1966-55F1C3694BA4}"/>
              </a:ext>
            </a:extLst>
          </p:cNvPr>
          <p:cNvSpPr txBox="1"/>
          <p:nvPr/>
        </p:nvSpPr>
        <p:spPr>
          <a:xfrm>
            <a:off x="3627455" y="663383"/>
            <a:ext cx="828989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Additional Student Information Reports</a:t>
            </a:r>
          </a:p>
        </p:txBody>
      </p:sp>
    </p:spTree>
    <p:extLst>
      <p:ext uri="{BB962C8B-B14F-4D97-AF65-F5344CB8AC3E}">
        <p14:creationId xmlns:p14="http://schemas.microsoft.com/office/powerpoint/2010/main" val="175802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Shape 7">
            <a:extLst>
              <a:ext uri="{FF2B5EF4-FFF2-40B4-BE49-F238E27FC236}">
                <a16:creationId xmlns:a16="http://schemas.microsoft.com/office/drawing/2014/main" id="{88AED9BF-A5DE-1C22-C2EC-307F6F9E65DA}"/>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6A7D56A7-EF38-995A-4334-EC3BD686E0DD}"/>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1" y="1385316"/>
            <a:ext cx="8214831" cy="5056762"/>
          </a:xfrm>
        </p:spPr>
        <p:txBody>
          <a:bodyPr vert="horz" lIns="91440" tIns="45720" rIns="91440" bIns="45720" rtlCol="0" anchor="t">
            <a:normAutofit lnSpcReduction="10000"/>
          </a:bodyPr>
          <a:lstStyle/>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Critical Alerts</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Entered on Emergency Info tab</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Student name turns red</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Option available in PS\CA\ST\CF: </a:t>
            </a:r>
          </a:p>
          <a:p>
            <a:pPr lvl="2">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Pop up critical alert info in Student/Special Ed Profile</a:t>
            </a:r>
          </a:p>
          <a:p>
            <a:pPr marL="914400" lvl="2" indent="0">
              <a:spcBef>
                <a:spcPts val="600"/>
              </a:spcBef>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Student Indicators</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Can be displayed throughout Student Management and made visible in EA+</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Examples:</a:t>
            </a:r>
          </a:p>
          <a:p>
            <a:pPr lvl="2">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Student has a Health Condition</a:t>
            </a:r>
          </a:p>
          <a:p>
            <a:pPr lvl="2">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Student has an IHP (individual health plan)</a:t>
            </a:r>
          </a:p>
          <a:p>
            <a:pPr lvl="2">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Student has District Category </a:t>
            </a:r>
          </a:p>
          <a:p>
            <a:pPr marL="914400" lvl="2" indent="0">
              <a:spcBef>
                <a:spcPts val="600"/>
              </a:spcBef>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Parental Consent Notes</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Can be displayed in EA+</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100" dirty="0">
                <a:latin typeface="Open Sans"/>
              </a:rPr>
              <a:t>Emergency Preparedness</a:t>
            </a:r>
            <a:endParaRPr lang="en-US" sz="3100" dirty="0"/>
          </a:p>
        </p:txBody>
      </p:sp>
      <p:sp>
        <p:nvSpPr>
          <p:cNvPr id="3" name="TextBox 2">
            <a:extLst>
              <a:ext uri="{FF2B5EF4-FFF2-40B4-BE49-F238E27FC236}">
                <a16:creationId xmlns:a16="http://schemas.microsoft.com/office/drawing/2014/main" id="{8F97CA69-4484-21E9-A237-CDDD90C2FFD3}"/>
              </a:ext>
            </a:extLst>
          </p:cNvPr>
          <p:cNvSpPr txBox="1"/>
          <p:nvPr/>
        </p:nvSpPr>
        <p:spPr>
          <a:xfrm>
            <a:off x="4342521" y="663383"/>
            <a:ext cx="6861395"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Student Alerts/Indicators</a:t>
            </a:r>
          </a:p>
        </p:txBody>
      </p:sp>
    </p:spTree>
    <p:extLst>
      <p:ext uri="{BB962C8B-B14F-4D97-AF65-F5344CB8AC3E}">
        <p14:creationId xmlns:p14="http://schemas.microsoft.com/office/powerpoint/2010/main" val="323153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Shape 7">
            <a:extLst>
              <a:ext uri="{FF2B5EF4-FFF2-40B4-BE49-F238E27FC236}">
                <a16:creationId xmlns:a16="http://schemas.microsoft.com/office/drawing/2014/main" id="{A688BD1C-E7F1-DE1E-DE2D-2CD813DABD0D}"/>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4D5F6519-A1A1-DE77-CD29-0D25B2460DC3}"/>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1" y="1691636"/>
            <a:ext cx="8214831" cy="4704723"/>
          </a:xfrm>
        </p:spPr>
        <p:txBody>
          <a:bodyPr vert="horz" lIns="91440" tIns="45720" rIns="91440" bIns="45720" rtlCol="0" anchor="t">
            <a:normAutofit/>
          </a:bodyPr>
          <a:lstStyle/>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Districts can allow families to maintain contact information directly via:</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NSOE</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Online Registration</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Pseudo Changes</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These can be auto-approved or require office approval</a:t>
            </a:r>
          </a:p>
          <a:p>
            <a:pPr marL="457200" lvl="1" indent="0">
              <a:spcBef>
                <a:spcPts val="600"/>
              </a:spcBef>
              <a:buNone/>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sz="2000" dirty="0">
                <a:latin typeface="Open Sans" panose="020B0606030504020204" pitchFamily="34" charset="0"/>
                <a:ea typeface="Open Sans" panose="020B0606030504020204" pitchFamily="34" charset="0"/>
                <a:cs typeface="Open Sans" panose="020B0606030504020204" pitchFamily="34" charset="0"/>
              </a:rPr>
              <a:t>Custom Form Possibilities</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Form populates with stored data from Skyward re: guardians, emergency contacts, etc. and guardians can request changes</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Collect guardian preferences for emergency scenarios</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Pre-create an emergency form that could be used to track when each student is accounted for, released to guardian, missing, etc.</a:t>
            </a:r>
          </a:p>
          <a:p>
            <a:pPr lvl="1">
              <a:spcBef>
                <a:spcPts val="600"/>
              </a:spcBef>
            </a:pPr>
            <a:r>
              <a:rPr lang="en-US" sz="1800" dirty="0">
                <a:latin typeface="Open Sans" panose="020B0606030504020204" pitchFamily="34" charset="0"/>
                <a:ea typeface="Open Sans" panose="020B0606030504020204" pitchFamily="34" charset="0"/>
                <a:cs typeface="Open Sans" panose="020B0606030504020204" pitchFamily="34" charset="0"/>
              </a:rPr>
              <a:t>These can be made available in EA+ and as Online Forms</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100" dirty="0">
                <a:latin typeface="Open Sans"/>
              </a:rPr>
              <a:t>Emergency Preparedness</a:t>
            </a:r>
            <a:endParaRPr lang="en-US" sz="3100" dirty="0"/>
          </a:p>
        </p:txBody>
      </p:sp>
      <p:sp>
        <p:nvSpPr>
          <p:cNvPr id="3" name="TextBox 2">
            <a:extLst>
              <a:ext uri="{FF2B5EF4-FFF2-40B4-BE49-F238E27FC236}">
                <a16:creationId xmlns:a16="http://schemas.microsoft.com/office/drawing/2014/main" id="{2AE730F4-2F1E-A96A-0BD9-A9F3FDB11A0B}"/>
              </a:ext>
            </a:extLst>
          </p:cNvPr>
          <p:cNvSpPr txBox="1"/>
          <p:nvPr/>
        </p:nvSpPr>
        <p:spPr>
          <a:xfrm>
            <a:off x="3748035" y="412177"/>
            <a:ext cx="7847763" cy="1077218"/>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Ensuring Accurate Contact Information</a:t>
            </a:r>
          </a:p>
        </p:txBody>
      </p:sp>
    </p:spTree>
    <p:extLst>
      <p:ext uri="{BB962C8B-B14F-4D97-AF65-F5344CB8AC3E}">
        <p14:creationId xmlns:p14="http://schemas.microsoft.com/office/powerpoint/2010/main" val="383006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Shape 7">
            <a:extLst>
              <a:ext uri="{FF2B5EF4-FFF2-40B4-BE49-F238E27FC236}">
                <a16:creationId xmlns:a16="http://schemas.microsoft.com/office/drawing/2014/main" id="{3147E8F9-9863-DF54-ADAF-5854D40633D9}"/>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C4C5F7C0-4CBA-E2AB-490B-B3B383EF2EB0}"/>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600450" y="1543925"/>
            <a:ext cx="8115300" cy="4391369"/>
          </a:xfrm>
        </p:spPr>
        <p:txBody>
          <a:bodyPr vert="horz" lIns="91440" tIns="45720" rIns="91440" bIns="45720" rtlCol="0" anchor="t">
            <a:normAutofit/>
          </a:bodyPr>
          <a:lstStyle/>
          <a:p>
            <a:pPr>
              <a:spcBef>
                <a:spcPts val="600"/>
              </a:spcBef>
            </a:pPr>
            <a:r>
              <a:rPr lang="en-US" sz="2400" dirty="0">
                <a:latin typeface="Open Sans" panose="020B0606030504020204" pitchFamily="34" charset="0"/>
                <a:ea typeface="Open Sans" panose="020B0606030504020204" pitchFamily="34" charset="0"/>
                <a:cs typeface="Open Sans" panose="020B0606030504020204" pitchFamily="34" charset="0"/>
              </a:rPr>
              <a:t>Looking for input on how other districts handle specific scenarios or procedures?</a:t>
            </a:r>
          </a:p>
          <a:p>
            <a:pPr>
              <a:spcBef>
                <a:spcPts val="600"/>
              </a:spcBef>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sz="2400" dirty="0">
                <a:latin typeface="Open Sans" panose="020B0606030504020204" pitchFamily="34" charset="0"/>
                <a:ea typeface="Open Sans" panose="020B0606030504020204" pitchFamily="34" charset="0"/>
                <a:cs typeface="Open Sans" panose="020B0606030504020204" pitchFamily="34" charset="0"/>
              </a:rPr>
              <a:t>Do you have tips or tricks you’d like to share with other districts?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100" dirty="0">
                <a:latin typeface="Open Sans"/>
              </a:rPr>
              <a:t>Emergency Preparedness</a:t>
            </a:r>
            <a:endParaRPr lang="en-US" sz="3100" dirty="0"/>
          </a:p>
        </p:txBody>
      </p:sp>
      <p:sp>
        <p:nvSpPr>
          <p:cNvPr id="3" name="TextBox 2">
            <a:extLst>
              <a:ext uri="{FF2B5EF4-FFF2-40B4-BE49-F238E27FC236}">
                <a16:creationId xmlns:a16="http://schemas.microsoft.com/office/drawing/2014/main" id="{BD20CF48-44A5-E6AA-A2E3-9EF16373F585}"/>
              </a:ext>
            </a:extLst>
          </p:cNvPr>
          <p:cNvSpPr txBox="1"/>
          <p:nvPr/>
        </p:nvSpPr>
        <p:spPr>
          <a:xfrm>
            <a:off x="4342521" y="663383"/>
            <a:ext cx="6861395"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Questions &amp; Suggestions</a:t>
            </a:r>
          </a:p>
        </p:txBody>
      </p:sp>
    </p:spTree>
    <p:extLst>
      <p:ext uri="{BB962C8B-B14F-4D97-AF65-F5344CB8AC3E}">
        <p14:creationId xmlns:p14="http://schemas.microsoft.com/office/powerpoint/2010/main" val="1754369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11" ma:contentTypeDescription="Create a new document." ma:contentTypeScope="" ma:versionID="bd942f66a40b818c4ededf9e4b5c539d">
  <xsd:schema xmlns:xsd="http://www.w3.org/2001/XMLSchema" xmlns:xs="http://www.w3.org/2001/XMLSchema" xmlns:p="http://schemas.microsoft.com/office/2006/metadata/properties" xmlns:ns2="3f3073f3-9a20-481c-ba9a-d77d18817a94" xmlns:ns3="42a7207b-7133-445a-a506-606f615b7eeb" targetNamespace="http://schemas.microsoft.com/office/2006/metadata/properties" ma:root="true" ma:fieldsID="86f22ea5b2b38546f606502c775a45d2" ns2:_="" ns3:_="">
    <xsd:import namespace="3f3073f3-9a20-481c-ba9a-d77d18817a94"/>
    <xsd:import namespace="42a7207b-7133-445a-a506-606f615b7e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UserInfo>
        <DisplayName>Tim Casey</DisplayName>
        <AccountId>147</AccountId>
        <AccountType/>
      </UserInfo>
      <UserInfo>
        <DisplayName>Jenny Staples</DisplayName>
        <AccountId>97</AccountId>
        <AccountType/>
      </UserInfo>
    </SharedWithUsers>
  </documentManagement>
</p:properties>
</file>

<file path=customXml/itemProps1.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2.xml><?xml version="1.0" encoding="utf-8"?>
<ds:datastoreItem xmlns:ds="http://schemas.openxmlformats.org/officeDocument/2006/customXml" ds:itemID="{041138F1-44AF-4403-90C0-094BAF1EC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3073f3-9a20-481c-ba9a-d77d18817a94"/>
    <ds:schemaRef ds:uri="42a7207b-7133-445a-a506-606f615b7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589937-285E-458F-A6E3-EB25D144B7F4}">
  <ds:schemaRefs>
    <ds:schemaRef ds:uri="http://schemas.microsoft.com/office/2006/metadata/properties"/>
    <ds:schemaRef ds:uri="http://schemas.microsoft.com/office/infopath/2007/PartnerControls"/>
    <ds:schemaRef ds:uri="3f3073f3-9a20-481c-ba9a-d77d18817a94"/>
  </ds:schemaRefs>
</ds:datastoreItem>
</file>

<file path=docProps/app.xml><?xml version="1.0" encoding="utf-8"?>
<Properties xmlns="http://schemas.openxmlformats.org/officeDocument/2006/extended-properties" xmlns:vt="http://schemas.openxmlformats.org/officeDocument/2006/docPropsVTypes">
  <TotalTime>4098</TotalTime>
  <Words>721</Words>
  <Application>Microsoft Office PowerPoint</Application>
  <PresentationFormat>Widescreen</PresentationFormat>
  <Paragraphs>109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Open Sans</vt:lpstr>
      <vt:lpstr>Office Theme</vt:lpstr>
      <vt:lpstr>Emergency Preparedness</vt:lpstr>
      <vt:lpstr>PowerPoint Presentation</vt:lpstr>
      <vt:lpstr>Emergency Preparedness</vt:lpstr>
      <vt:lpstr>Emergency Preparedness</vt:lpstr>
      <vt:lpstr>Emergency Preparedness</vt:lpstr>
      <vt:lpstr>Emergency Preparedness</vt:lpstr>
      <vt:lpstr>Emergency Preparedness</vt:lpstr>
      <vt:lpstr>Emergency Preparedness</vt:lpstr>
      <vt:lpstr>Emergency Preparedness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Liz Kelley</cp:lastModifiedBy>
  <cp:revision>181</cp:revision>
  <dcterms:created xsi:type="dcterms:W3CDTF">2017-04-06T16:25:10Z</dcterms:created>
  <dcterms:modified xsi:type="dcterms:W3CDTF">2023-12-12T14:40:33Z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ies>
</file>