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60" r:id="rId5"/>
    <p:sldId id="259" r:id="rId6"/>
    <p:sldId id="277" r:id="rId7"/>
    <p:sldId id="276" r:id="rId8"/>
    <p:sldId id="292" r:id="rId9"/>
    <p:sldId id="291" r:id="rId10"/>
    <p:sldId id="280" r:id="rId11"/>
    <p:sldId id="281" r:id="rId12"/>
    <p:sldId id="282" r:id="rId13"/>
    <p:sldId id="283" r:id="rId14"/>
    <p:sldId id="284" r:id="rId15"/>
    <p:sldId id="285" r:id="rId16"/>
    <p:sldId id="286" r:id="rId17"/>
    <p:sldId id="287" r:id="rId18"/>
    <p:sldId id="288" r:id="rId19"/>
    <p:sldId id="289" r:id="rId20"/>
    <p:sldId id="290" r:id="rId21"/>
    <p:sldId id="293"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3B7"/>
    <a:srgbClr val="7CF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45F6F5-F74F-4C8D-B25F-6BBFD6AFA51C}" v="2027" dt="2023-12-14T13:29:23.0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4"/>
    <p:restoredTop sz="96224" autoAdjust="0"/>
  </p:normalViewPr>
  <p:slideViewPr>
    <p:cSldViewPr snapToGrid="0" snapToObjects="1">
      <p:cViewPr varScale="1">
        <p:scale>
          <a:sx n="98" d="100"/>
          <a:sy n="98" d="100"/>
        </p:scale>
        <p:origin x="534" y="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0" d="100"/>
          <a:sy n="110" d="100"/>
        </p:scale>
        <p:origin x="4776"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Kelley" userId="66c004e4-7877-4000-b588-270d77cfa452" providerId="ADAL" clId="{3345F6F5-F74F-4C8D-B25F-6BBFD6AFA51C}"/>
    <pc:docChg chg="undo redo custSel addSld delSld modSld sldOrd">
      <pc:chgData name="Liz Kelley" userId="66c004e4-7877-4000-b588-270d77cfa452" providerId="ADAL" clId="{3345F6F5-F74F-4C8D-B25F-6BBFD6AFA51C}" dt="2023-12-14T13:29:59.875" v="10997" actId="1076"/>
      <pc:docMkLst>
        <pc:docMk/>
      </pc:docMkLst>
      <pc:sldChg chg="addSp delSp modSp mod">
        <pc:chgData name="Liz Kelley" userId="66c004e4-7877-4000-b588-270d77cfa452" providerId="ADAL" clId="{3345F6F5-F74F-4C8D-B25F-6BBFD6AFA51C}" dt="2023-12-14T05:40:45.047" v="10694" actId="20577"/>
        <pc:sldMkLst>
          <pc:docMk/>
          <pc:sldMk cId="1610277857" sldId="259"/>
        </pc:sldMkLst>
        <pc:spChg chg="add del mod">
          <ac:chgData name="Liz Kelley" userId="66c004e4-7877-4000-b588-270d77cfa452" providerId="ADAL" clId="{3345F6F5-F74F-4C8D-B25F-6BBFD6AFA51C}" dt="2023-11-27T20:45:06.939" v="379" actId="478"/>
          <ac:spMkLst>
            <pc:docMk/>
            <pc:sldMk cId="1610277857" sldId="259"/>
            <ac:spMk id="2" creationId="{3677A896-5B45-A228-B877-F5BC693F7D3E}"/>
          </ac:spMkLst>
        </pc:spChg>
        <pc:spChg chg="add del mod ord">
          <ac:chgData name="Liz Kelley" userId="66c004e4-7877-4000-b588-270d77cfa452" providerId="ADAL" clId="{3345F6F5-F74F-4C8D-B25F-6BBFD6AFA51C}" dt="2023-12-12T14:36:51.513" v="8074" actId="478"/>
          <ac:spMkLst>
            <pc:docMk/>
            <pc:sldMk cId="1610277857" sldId="259"/>
            <ac:spMk id="2" creationId="{A97BB266-C782-1F7C-17E2-BBDC399DFBFD}"/>
          </ac:spMkLst>
        </pc:spChg>
        <pc:spChg chg="add del mod ord">
          <ac:chgData name="Liz Kelley" userId="66c004e4-7877-4000-b588-270d77cfa452" providerId="ADAL" clId="{3345F6F5-F74F-4C8D-B25F-6BBFD6AFA51C}" dt="2023-12-12T14:36:52.566" v="8075" actId="478"/>
          <ac:spMkLst>
            <pc:docMk/>
            <pc:sldMk cId="1610277857" sldId="259"/>
            <ac:spMk id="3" creationId="{60DC2208-FE3D-A713-E741-5967360783DC}"/>
          </ac:spMkLst>
        </pc:spChg>
        <pc:spChg chg="mod">
          <ac:chgData name="Liz Kelley" userId="66c004e4-7877-4000-b588-270d77cfa452" providerId="ADAL" clId="{3345F6F5-F74F-4C8D-B25F-6BBFD6AFA51C}" dt="2023-12-14T05:40:45.047" v="10694" actId="20577"/>
          <ac:spMkLst>
            <pc:docMk/>
            <pc:sldMk cId="1610277857" sldId="259"/>
            <ac:spMk id="4" creationId="{00000000-0000-0000-0000-000000000000}"/>
          </ac:spMkLst>
        </pc:spChg>
        <pc:spChg chg="add del mod">
          <ac:chgData name="Liz Kelley" userId="66c004e4-7877-4000-b588-270d77cfa452" providerId="ADAL" clId="{3345F6F5-F74F-4C8D-B25F-6BBFD6AFA51C}" dt="2023-11-27T20:45:10.304" v="380" actId="478"/>
          <ac:spMkLst>
            <pc:docMk/>
            <pc:sldMk cId="1610277857" sldId="259"/>
            <ac:spMk id="6" creationId="{08F6EDC9-1665-B1A9-B3DD-33DE4AD9E93A}"/>
          </ac:spMkLst>
        </pc:spChg>
        <pc:spChg chg="add mod ord">
          <ac:chgData name="Liz Kelley" userId="66c004e4-7877-4000-b588-270d77cfa452" providerId="ADAL" clId="{3345F6F5-F74F-4C8D-B25F-6BBFD6AFA51C}" dt="2023-12-12T14:37:00.855" v="8077" actId="167"/>
          <ac:spMkLst>
            <pc:docMk/>
            <pc:sldMk cId="1610277857" sldId="259"/>
            <ac:spMk id="6" creationId="{8EE62039-A965-63CE-2DA6-4139E35220F1}"/>
          </ac:spMkLst>
        </pc:spChg>
        <pc:spChg chg="add mod ord">
          <ac:chgData name="Liz Kelley" userId="66c004e4-7877-4000-b588-270d77cfa452" providerId="ADAL" clId="{3345F6F5-F74F-4C8D-B25F-6BBFD6AFA51C}" dt="2023-12-12T14:37:00.855" v="8077" actId="167"/>
          <ac:spMkLst>
            <pc:docMk/>
            <pc:sldMk cId="1610277857" sldId="259"/>
            <ac:spMk id="7" creationId="{224CE5AE-35E5-82E2-C219-7471A633E461}"/>
          </ac:spMkLst>
        </pc:spChg>
      </pc:sldChg>
      <pc:sldChg chg="addSp modSp mod">
        <pc:chgData name="Liz Kelley" userId="66c004e4-7877-4000-b588-270d77cfa452" providerId="ADAL" clId="{3345F6F5-F74F-4C8D-B25F-6BBFD6AFA51C}" dt="2023-12-14T13:29:59.875" v="10997" actId="1076"/>
        <pc:sldMkLst>
          <pc:docMk/>
          <pc:sldMk cId="4111495918" sldId="260"/>
        </pc:sldMkLst>
        <pc:spChg chg="add mod">
          <ac:chgData name="Liz Kelley" userId="66c004e4-7877-4000-b588-270d77cfa452" providerId="ADAL" clId="{3345F6F5-F74F-4C8D-B25F-6BBFD6AFA51C}" dt="2023-12-14T13:29:59.875" v="10997" actId="1076"/>
          <ac:spMkLst>
            <pc:docMk/>
            <pc:sldMk cId="4111495918" sldId="260"/>
            <ac:spMk id="2" creationId="{7AF205E1-4955-9D0B-BA17-52DD62628000}"/>
          </ac:spMkLst>
        </pc:spChg>
        <pc:spChg chg="mod">
          <ac:chgData name="Liz Kelley" userId="66c004e4-7877-4000-b588-270d77cfa452" providerId="ADAL" clId="{3345F6F5-F74F-4C8D-B25F-6BBFD6AFA51C}" dt="2023-11-27T16:28:24.927" v="117" actId="404"/>
          <ac:spMkLst>
            <pc:docMk/>
            <pc:sldMk cId="4111495918" sldId="260"/>
            <ac:spMk id="6" creationId="{79173D18-7188-4776-A292-814A48E6AED3}"/>
          </ac:spMkLst>
        </pc:spChg>
        <pc:spChg chg="mod">
          <ac:chgData name="Liz Kelley" userId="66c004e4-7877-4000-b588-270d77cfa452" providerId="ADAL" clId="{3345F6F5-F74F-4C8D-B25F-6BBFD6AFA51C}" dt="2023-11-27T16:17:53.242" v="36" actId="20577"/>
          <ac:spMkLst>
            <pc:docMk/>
            <pc:sldMk cId="4111495918" sldId="260"/>
            <ac:spMk id="7" creationId="{0FABD7EE-B698-4AE4-AA32-7A7A9B1F5DB5}"/>
          </ac:spMkLst>
        </pc:spChg>
      </pc:sldChg>
      <pc:sldChg chg="del">
        <pc:chgData name="Liz Kelley" userId="66c004e4-7877-4000-b588-270d77cfa452" providerId="ADAL" clId="{3345F6F5-F74F-4C8D-B25F-6BBFD6AFA51C}" dt="2023-11-27T16:17:12.500" v="0" actId="2696"/>
        <pc:sldMkLst>
          <pc:docMk/>
          <pc:sldMk cId="222645949" sldId="262"/>
        </pc:sldMkLst>
      </pc:sldChg>
      <pc:sldChg chg="del">
        <pc:chgData name="Liz Kelley" userId="66c004e4-7877-4000-b588-270d77cfa452" providerId="ADAL" clId="{3345F6F5-F74F-4C8D-B25F-6BBFD6AFA51C}" dt="2023-11-27T16:17:12.500" v="0" actId="2696"/>
        <pc:sldMkLst>
          <pc:docMk/>
          <pc:sldMk cId="1722144901" sldId="263"/>
        </pc:sldMkLst>
      </pc:sldChg>
      <pc:sldChg chg="del">
        <pc:chgData name="Liz Kelley" userId="66c004e4-7877-4000-b588-270d77cfa452" providerId="ADAL" clId="{3345F6F5-F74F-4C8D-B25F-6BBFD6AFA51C}" dt="2023-11-27T16:17:12.500" v="0" actId="2696"/>
        <pc:sldMkLst>
          <pc:docMk/>
          <pc:sldMk cId="921503306" sldId="264"/>
        </pc:sldMkLst>
      </pc:sldChg>
      <pc:sldChg chg="del">
        <pc:chgData name="Liz Kelley" userId="66c004e4-7877-4000-b588-270d77cfa452" providerId="ADAL" clId="{3345F6F5-F74F-4C8D-B25F-6BBFD6AFA51C}" dt="2023-11-27T16:17:36.252" v="1" actId="2696"/>
        <pc:sldMkLst>
          <pc:docMk/>
          <pc:sldMk cId="1206983228" sldId="265"/>
        </pc:sldMkLst>
      </pc:sldChg>
      <pc:sldChg chg="del">
        <pc:chgData name="Liz Kelley" userId="66c004e4-7877-4000-b588-270d77cfa452" providerId="ADAL" clId="{3345F6F5-F74F-4C8D-B25F-6BBFD6AFA51C}" dt="2023-11-27T16:17:36.252" v="1" actId="2696"/>
        <pc:sldMkLst>
          <pc:docMk/>
          <pc:sldMk cId="1145363657" sldId="266"/>
        </pc:sldMkLst>
      </pc:sldChg>
      <pc:sldChg chg="del">
        <pc:chgData name="Liz Kelley" userId="66c004e4-7877-4000-b588-270d77cfa452" providerId="ADAL" clId="{3345F6F5-F74F-4C8D-B25F-6BBFD6AFA51C}" dt="2023-11-27T16:17:36.252" v="1" actId="2696"/>
        <pc:sldMkLst>
          <pc:docMk/>
          <pc:sldMk cId="3591062129" sldId="267"/>
        </pc:sldMkLst>
      </pc:sldChg>
      <pc:sldChg chg="del">
        <pc:chgData name="Liz Kelley" userId="66c004e4-7877-4000-b588-270d77cfa452" providerId="ADAL" clId="{3345F6F5-F74F-4C8D-B25F-6BBFD6AFA51C}" dt="2023-11-27T16:17:36.252" v="1" actId="2696"/>
        <pc:sldMkLst>
          <pc:docMk/>
          <pc:sldMk cId="1014282118" sldId="268"/>
        </pc:sldMkLst>
      </pc:sldChg>
      <pc:sldChg chg="del">
        <pc:chgData name="Liz Kelley" userId="66c004e4-7877-4000-b588-270d77cfa452" providerId="ADAL" clId="{3345F6F5-F74F-4C8D-B25F-6BBFD6AFA51C}" dt="2023-11-27T16:17:36.252" v="1" actId="2696"/>
        <pc:sldMkLst>
          <pc:docMk/>
          <pc:sldMk cId="597216461" sldId="269"/>
        </pc:sldMkLst>
      </pc:sldChg>
      <pc:sldChg chg="del">
        <pc:chgData name="Liz Kelley" userId="66c004e4-7877-4000-b588-270d77cfa452" providerId="ADAL" clId="{3345F6F5-F74F-4C8D-B25F-6BBFD6AFA51C}" dt="2023-11-27T16:17:36.252" v="1" actId="2696"/>
        <pc:sldMkLst>
          <pc:docMk/>
          <pc:sldMk cId="1322591252" sldId="270"/>
        </pc:sldMkLst>
      </pc:sldChg>
      <pc:sldChg chg="del">
        <pc:chgData name="Liz Kelley" userId="66c004e4-7877-4000-b588-270d77cfa452" providerId="ADAL" clId="{3345F6F5-F74F-4C8D-B25F-6BBFD6AFA51C}" dt="2023-11-27T16:17:36.252" v="1" actId="2696"/>
        <pc:sldMkLst>
          <pc:docMk/>
          <pc:sldMk cId="3048236428" sldId="271"/>
        </pc:sldMkLst>
      </pc:sldChg>
      <pc:sldChg chg="del">
        <pc:chgData name="Liz Kelley" userId="66c004e4-7877-4000-b588-270d77cfa452" providerId="ADAL" clId="{3345F6F5-F74F-4C8D-B25F-6BBFD6AFA51C}" dt="2023-11-27T16:17:36.252" v="1" actId="2696"/>
        <pc:sldMkLst>
          <pc:docMk/>
          <pc:sldMk cId="1247946783" sldId="272"/>
        </pc:sldMkLst>
      </pc:sldChg>
      <pc:sldChg chg="del">
        <pc:chgData name="Liz Kelley" userId="66c004e4-7877-4000-b588-270d77cfa452" providerId="ADAL" clId="{3345F6F5-F74F-4C8D-B25F-6BBFD6AFA51C}" dt="2023-11-27T16:17:12.500" v="0" actId="2696"/>
        <pc:sldMkLst>
          <pc:docMk/>
          <pc:sldMk cId="1261336337" sldId="273"/>
        </pc:sldMkLst>
      </pc:sldChg>
      <pc:sldChg chg="del">
        <pc:chgData name="Liz Kelley" userId="66c004e4-7877-4000-b588-270d77cfa452" providerId="ADAL" clId="{3345F6F5-F74F-4C8D-B25F-6BBFD6AFA51C}" dt="2023-11-27T16:17:12.500" v="0" actId="2696"/>
        <pc:sldMkLst>
          <pc:docMk/>
          <pc:sldMk cId="574461627" sldId="274"/>
        </pc:sldMkLst>
      </pc:sldChg>
      <pc:sldChg chg="addSp delSp modSp mod">
        <pc:chgData name="Liz Kelley" userId="66c004e4-7877-4000-b588-270d77cfa452" providerId="ADAL" clId="{3345F6F5-F74F-4C8D-B25F-6BBFD6AFA51C}" dt="2023-11-27T16:28:39.452" v="120"/>
        <pc:sldMkLst>
          <pc:docMk/>
          <pc:sldMk cId="3485289069" sldId="275"/>
        </pc:sldMkLst>
        <pc:spChg chg="add del mod">
          <ac:chgData name="Liz Kelley" userId="66c004e4-7877-4000-b588-270d77cfa452" providerId="ADAL" clId="{3345F6F5-F74F-4C8D-B25F-6BBFD6AFA51C}" dt="2023-11-27T16:28:39.129" v="119" actId="478"/>
          <ac:spMkLst>
            <pc:docMk/>
            <pc:sldMk cId="3485289069" sldId="275"/>
            <ac:spMk id="3" creationId="{D8BA82EE-CE5F-0539-D553-8CAD0A083C99}"/>
          </ac:spMkLst>
        </pc:spChg>
        <pc:spChg chg="mod">
          <ac:chgData name="Liz Kelley" userId="66c004e4-7877-4000-b588-270d77cfa452" providerId="ADAL" clId="{3345F6F5-F74F-4C8D-B25F-6BBFD6AFA51C}" dt="2023-11-27T16:18:42.499" v="86" actId="27636"/>
          <ac:spMkLst>
            <pc:docMk/>
            <pc:sldMk cId="3485289069" sldId="275"/>
            <ac:spMk id="4" creationId="{00000000-0000-0000-0000-000000000000}"/>
          </ac:spMkLst>
        </pc:spChg>
        <pc:spChg chg="del">
          <ac:chgData name="Liz Kelley" userId="66c004e4-7877-4000-b588-270d77cfa452" providerId="ADAL" clId="{3345F6F5-F74F-4C8D-B25F-6BBFD6AFA51C}" dt="2023-11-27T16:28:36.789" v="118" actId="478"/>
          <ac:spMkLst>
            <pc:docMk/>
            <pc:sldMk cId="3485289069" sldId="275"/>
            <ac:spMk id="6" creationId="{E009FEAD-48A9-43C0-9178-2457F04BBACE}"/>
          </ac:spMkLst>
        </pc:spChg>
        <pc:spChg chg="add mod">
          <ac:chgData name="Liz Kelley" userId="66c004e4-7877-4000-b588-270d77cfa452" providerId="ADAL" clId="{3345F6F5-F74F-4C8D-B25F-6BBFD6AFA51C}" dt="2023-11-27T16:28:39.452" v="120"/>
          <ac:spMkLst>
            <pc:docMk/>
            <pc:sldMk cId="3485289069" sldId="275"/>
            <ac:spMk id="7" creationId="{1A945117-6058-6F1D-B43A-7E5B0FFA7A28}"/>
          </ac:spMkLst>
        </pc:spChg>
      </pc:sldChg>
      <pc:sldChg chg="del">
        <pc:chgData name="Liz Kelley" userId="66c004e4-7877-4000-b588-270d77cfa452" providerId="ADAL" clId="{3345F6F5-F74F-4C8D-B25F-6BBFD6AFA51C}" dt="2023-11-27T16:17:12.500" v="0" actId="2696"/>
        <pc:sldMkLst>
          <pc:docMk/>
          <pc:sldMk cId="1761126348" sldId="276"/>
        </pc:sldMkLst>
      </pc:sldChg>
      <pc:sldChg chg="addSp delSp modSp add mod ord modAnim">
        <pc:chgData name="Liz Kelley" userId="66c004e4-7877-4000-b588-270d77cfa452" providerId="ADAL" clId="{3345F6F5-F74F-4C8D-B25F-6BBFD6AFA51C}" dt="2023-12-14T05:47:11.986" v="10889"/>
        <pc:sldMkLst>
          <pc:docMk/>
          <pc:sldMk cId="3122444293" sldId="276"/>
        </pc:sldMkLst>
        <pc:spChg chg="add del mod">
          <ac:chgData name="Liz Kelley" userId="66c004e4-7877-4000-b588-270d77cfa452" providerId="ADAL" clId="{3345F6F5-F74F-4C8D-B25F-6BBFD6AFA51C}" dt="2023-11-27T21:02:47.256" v="1561" actId="478"/>
          <ac:spMkLst>
            <pc:docMk/>
            <pc:sldMk cId="3122444293" sldId="276"/>
            <ac:spMk id="3" creationId="{2E6DA838-0B07-D6A1-D1A9-3B4945321B6A}"/>
          </ac:spMkLst>
        </pc:spChg>
        <pc:spChg chg="add del mod ord">
          <ac:chgData name="Liz Kelley" userId="66c004e4-7877-4000-b588-270d77cfa452" providerId="ADAL" clId="{3345F6F5-F74F-4C8D-B25F-6BBFD6AFA51C}" dt="2023-12-12T14:37:17.896" v="8086" actId="478"/>
          <ac:spMkLst>
            <pc:docMk/>
            <pc:sldMk cId="3122444293" sldId="276"/>
            <ac:spMk id="3" creationId="{5587D5AE-8B6C-162D-6904-0F200B784D3E}"/>
          </ac:spMkLst>
        </pc:spChg>
        <pc:spChg chg="mod">
          <ac:chgData name="Liz Kelley" userId="66c004e4-7877-4000-b588-270d77cfa452" providerId="ADAL" clId="{3345F6F5-F74F-4C8D-B25F-6BBFD6AFA51C}" dt="2023-12-14T05:02:04.862" v="8259" actId="403"/>
          <ac:spMkLst>
            <pc:docMk/>
            <pc:sldMk cId="3122444293" sldId="276"/>
            <ac:spMk id="4" creationId="{00000000-0000-0000-0000-000000000000}"/>
          </ac:spMkLst>
        </pc:spChg>
        <pc:spChg chg="add del mod ord">
          <ac:chgData name="Liz Kelley" userId="66c004e4-7877-4000-b588-270d77cfa452" providerId="ADAL" clId="{3345F6F5-F74F-4C8D-B25F-6BBFD6AFA51C}" dt="2023-12-12T14:37:18.788" v="8087" actId="478"/>
          <ac:spMkLst>
            <pc:docMk/>
            <pc:sldMk cId="3122444293" sldId="276"/>
            <ac:spMk id="6" creationId="{554B2AD1-F389-1F2F-0CD8-B74966B01FEC}"/>
          </ac:spMkLst>
        </pc:spChg>
        <pc:spChg chg="add mod ord">
          <ac:chgData name="Liz Kelley" userId="66c004e4-7877-4000-b588-270d77cfa452" providerId="ADAL" clId="{3345F6F5-F74F-4C8D-B25F-6BBFD6AFA51C}" dt="2023-12-12T14:37:45.391" v="8101" actId="167"/>
          <ac:spMkLst>
            <pc:docMk/>
            <pc:sldMk cId="3122444293" sldId="276"/>
            <ac:spMk id="7" creationId="{CC51C12F-CE17-ACA1-922D-EC67E3DCB883}"/>
          </ac:spMkLst>
        </pc:spChg>
        <pc:spChg chg="add mod ord">
          <ac:chgData name="Liz Kelley" userId="66c004e4-7877-4000-b588-270d77cfa452" providerId="ADAL" clId="{3345F6F5-F74F-4C8D-B25F-6BBFD6AFA51C}" dt="2023-12-12T14:37:45.391" v="8101" actId="167"/>
          <ac:spMkLst>
            <pc:docMk/>
            <pc:sldMk cId="3122444293" sldId="276"/>
            <ac:spMk id="8" creationId="{64F15D03-8467-AD0D-F3CB-45BC2A5F7393}"/>
          </ac:spMkLst>
        </pc:spChg>
        <pc:graphicFrameChg chg="add del mod modGraphic">
          <ac:chgData name="Liz Kelley" userId="66c004e4-7877-4000-b588-270d77cfa452" providerId="ADAL" clId="{3345F6F5-F74F-4C8D-B25F-6BBFD6AFA51C}" dt="2023-11-27T21:34:39.231" v="3484" actId="478"/>
          <ac:graphicFrameMkLst>
            <pc:docMk/>
            <pc:sldMk cId="3122444293" sldId="276"/>
            <ac:graphicFrameMk id="6" creationId="{8D9A60FD-C21B-12BA-44B7-41EF19D26CAB}"/>
          </ac:graphicFrameMkLst>
        </pc:graphicFrameChg>
      </pc:sldChg>
      <pc:sldChg chg="del">
        <pc:chgData name="Liz Kelley" userId="66c004e4-7877-4000-b588-270d77cfa452" providerId="ADAL" clId="{3345F6F5-F74F-4C8D-B25F-6BBFD6AFA51C}" dt="2023-11-27T16:17:12.500" v="0" actId="2696"/>
        <pc:sldMkLst>
          <pc:docMk/>
          <pc:sldMk cId="316485684" sldId="277"/>
        </pc:sldMkLst>
      </pc:sldChg>
      <pc:sldChg chg="addSp delSp modSp add mod modAnim">
        <pc:chgData name="Liz Kelley" userId="66c004e4-7877-4000-b588-270d77cfa452" providerId="ADAL" clId="{3345F6F5-F74F-4C8D-B25F-6BBFD6AFA51C}" dt="2023-12-14T05:47:21.716" v="10890"/>
        <pc:sldMkLst>
          <pc:docMk/>
          <pc:sldMk cId="1502631093" sldId="277"/>
        </pc:sldMkLst>
        <pc:spChg chg="add del mod ord">
          <ac:chgData name="Liz Kelley" userId="66c004e4-7877-4000-b588-270d77cfa452" providerId="ADAL" clId="{3345F6F5-F74F-4C8D-B25F-6BBFD6AFA51C}" dt="2023-12-12T14:37:04.558" v="8078" actId="478"/>
          <ac:spMkLst>
            <pc:docMk/>
            <pc:sldMk cId="1502631093" sldId="277"/>
            <ac:spMk id="3" creationId="{ECDE3FA3-14ED-02FE-2BCA-78EA54A8B2CE}"/>
          </ac:spMkLst>
        </pc:spChg>
        <pc:spChg chg="mod">
          <ac:chgData name="Liz Kelley" userId="66c004e4-7877-4000-b588-270d77cfa452" providerId="ADAL" clId="{3345F6F5-F74F-4C8D-B25F-6BBFD6AFA51C}" dt="2023-12-14T04:58:31.582" v="8182" actId="404"/>
          <ac:spMkLst>
            <pc:docMk/>
            <pc:sldMk cId="1502631093" sldId="277"/>
            <ac:spMk id="4" creationId="{00000000-0000-0000-0000-000000000000}"/>
          </ac:spMkLst>
        </pc:spChg>
        <pc:spChg chg="del">
          <ac:chgData name="Liz Kelley" userId="66c004e4-7877-4000-b588-270d77cfa452" providerId="ADAL" clId="{3345F6F5-F74F-4C8D-B25F-6BBFD6AFA51C}" dt="2023-12-12T14:37:12.173" v="8082" actId="478"/>
          <ac:spMkLst>
            <pc:docMk/>
            <pc:sldMk cId="1502631093" sldId="277"/>
            <ac:spMk id="5" creationId="{E0C976DC-D05C-4C36-9B32-70809FBDC2D1}"/>
          </ac:spMkLst>
        </pc:spChg>
        <pc:spChg chg="add del mod ord">
          <ac:chgData name="Liz Kelley" userId="66c004e4-7877-4000-b588-270d77cfa452" providerId="ADAL" clId="{3345F6F5-F74F-4C8D-B25F-6BBFD6AFA51C}" dt="2023-12-12T14:37:05.383" v="8079" actId="478"/>
          <ac:spMkLst>
            <pc:docMk/>
            <pc:sldMk cId="1502631093" sldId="277"/>
            <ac:spMk id="6" creationId="{B8DDF444-3970-0EC8-0B60-5D6C2304B1F6}"/>
          </ac:spMkLst>
        </pc:spChg>
        <pc:spChg chg="add mod ord">
          <ac:chgData name="Liz Kelley" userId="66c004e4-7877-4000-b588-270d77cfa452" providerId="ADAL" clId="{3345F6F5-F74F-4C8D-B25F-6BBFD6AFA51C}" dt="2023-12-12T14:37:08.862" v="8081" actId="167"/>
          <ac:spMkLst>
            <pc:docMk/>
            <pc:sldMk cId="1502631093" sldId="277"/>
            <ac:spMk id="7" creationId="{A107F68D-6EA8-1A95-6ECC-C509FC4DC470}"/>
          </ac:spMkLst>
        </pc:spChg>
        <pc:spChg chg="add mod ord">
          <ac:chgData name="Liz Kelley" userId="66c004e4-7877-4000-b588-270d77cfa452" providerId="ADAL" clId="{3345F6F5-F74F-4C8D-B25F-6BBFD6AFA51C}" dt="2023-12-12T14:37:08.862" v="8081" actId="167"/>
          <ac:spMkLst>
            <pc:docMk/>
            <pc:sldMk cId="1502631093" sldId="277"/>
            <ac:spMk id="8" creationId="{17F741BC-35AE-8C09-97B8-FEBEE1839F95}"/>
          </ac:spMkLst>
        </pc:spChg>
      </pc:sldChg>
      <pc:sldChg chg="modSp add del mod">
        <pc:chgData name="Liz Kelley" userId="66c004e4-7877-4000-b588-270d77cfa452" providerId="ADAL" clId="{3345F6F5-F74F-4C8D-B25F-6BBFD6AFA51C}" dt="2023-11-27T22:29:19.307" v="6234" actId="2696"/>
        <pc:sldMkLst>
          <pc:docMk/>
          <pc:sldMk cId="1145461875" sldId="278"/>
        </pc:sldMkLst>
        <pc:spChg chg="mod">
          <ac:chgData name="Liz Kelley" userId="66c004e4-7877-4000-b588-270d77cfa452" providerId="ADAL" clId="{3345F6F5-F74F-4C8D-B25F-6BBFD6AFA51C}" dt="2023-11-27T21:09:56.790" v="1788" actId="20577"/>
          <ac:spMkLst>
            <pc:docMk/>
            <pc:sldMk cId="1145461875" sldId="278"/>
            <ac:spMk id="4" creationId="{00000000-0000-0000-0000-000000000000}"/>
          </ac:spMkLst>
        </pc:spChg>
        <pc:graphicFrameChg chg="mod">
          <ac:chgData name="Liz Kelley" userId="66c004e4-7877-4000-b588-270d77cfa452" providerId="ADAL" clId="{3345F6F5-F74F-4C8D-B25F-6BBFD6AFA51C}" dt="2023-11-27T21:23:43.018" v="2760" actId="1076"/>
          <ac:graphicFrameMkLst>
            <pc:docMk/>
            <pc:sldMk cId="1145461875" sldId="278"/>
            <ac:graphicFrameMk id="6" creationId="{8D9A60FD-C21B-12BA-44B7-41EF19D26CAB}"/>
          </ac:graphicFrameMkLst>
        </pc:graphicFrameChg>
      </pc:sldChg>
      <pc:sldChg chg="del">
        <pc:chgData name="Liz Kelley" userId="66c004e4-7877-4000-b588-270d77cfa452" providerId="ADAL" clId="{3345F6F5-F74F-4C8D-B25F-6BBFD6AFA51C}" dt="2023-11-27T16:17:12.500" v="0" actId="2696"/>
        <pc:sldMkLst>
          <pc:docMk/>
          <pc:sldMk cId="3343822621" sldId="278"/>
        </pc:sldMkLst>
      </pc:sldChg>
      <pc:sldChg chg="new del">
        <pc:chgData name="Liz Kelley" userId="66c004e4-7877-4000-b588-270d77cfa452" providerId="ADAL" clId="{3345F6F5-F74F-4C8D-B25F-6BBFD6AFA51C}" dt="2023-11-27T21:09:47.348" v="1777" actId="680"/>
        <pc:sldMkLst>
          <pc:docMk/>
          <pc:sldMk cId="3354950778" sldId="278"/>
        </pc:sldMkLst>
      </pc:sldChg>
      <pc:sldChg chg="delSp modSp add del mod ord">
        <pc:chgData name="Liz Kelley" userId="66c004e4-7877-4000-b588-270d77cfa452" providerId="ADAL" clId="{3345F6F5-F74F-4C8D-B25F-6BBFD6AFA51C}" dt="2023-11-27T22:39:59.770" v="7312" actId="2696"/>
        <pc:sldMkLst>
          <pc:docMk/>
          <pc:sldMk cId="492947436" sldId="279"/>
        </pc:sldMkLst>
        <pc:spChg chg="mod">
          <ac:chgData name="Liz Kelley" userId="66c004e4-7877-4000-b588-270d77cfa452" providerId="ADAL" clId="{3345F6F5-F74F-4C8D-B25F-6BBFD6AFA51C}" dt="2023-11-27T21:30:41.743" v="3293" actId="20577"/>
          <ac:spMkLst>
            <pc:docMk/>
            <pc:sldMk cId="492947436" sldId="279"/>
            <ac:spMk id="4" creationId="{00000000-0000-0000-0000-000000000000}"/>
          </ac:spMkLst>
        </pc:spChg>
        <pc:graphicFrameChg chg="del mod">
          <ac:chgData name="Liz Kelley" userId="66c004e4-7877-4000-b588-270d77cfa452" providerId="ADAL" clId="{3345F6F5-F74F-4C8D-B25F-6BBFD6AFA51C}" dt="2023-11-27T21:28:06.035" v="2990" actId="478"/>
          <ac:graphicFrameMkLst>
            <pc:docMk/>
            <pc:sldMk cId="492947436" sldId="279"/>
            <ac:graphicFrameMk id="6" creationId="{8D9A60FD-C21B-12BA-44B7-41EF19D26CAB}"/>
          </ac:graphicFrameMkLst>
        </pc:graphicFrameChg>
      </pc:sldChg>
      <pc:sldChg chg="del">
        <pc:chgData name="Liz Kelley" userId="66c004e4-7877-4000-b588-270d77cfa452" providerId="ADAL" clId="{3345F6F5-F74F-4C8D-B25F-6BBFD6AFA51C}" dt="2023-11-27T16:17:12.500" v="0" actId="2696"/>
        <pc:sldMkLst>
          <pc:docMk/>
          <pc:sldMk cId="1439313381" sldId="279"/>
        </pc:sldMkLst>
      </pc:sldChg>
      <pc:sldChg chg="del">
        <pc:chgData name="Liz Kelley" userId="66c004e4-7877-4000-b588-270d77cfa452" providerId="ADAL" clId="{3345F6F5-F74F-4C8D-B25F-6BBFD6AFA51C}" dt="2023-11-27T16:17:12.500" v="0" actId="2696"/>
        <pc:sldMkLst>
          <pc:docMk/>
          <pc:sldMk cId="584511204" sldId="280"/>
        </pc:sldMkLst>
      </pc:sldChg>
      <pc:sldChg chg="addSp delSp modSp add mod">
        <pc:chgData name="Liz Kelley" userId="66c004e4-7877-4000-b588-270d77cfa452" providerId="ADAL" clId="{3345F6F5-F74F-4C8D-B25F-6BBFD6AFA51C}" dt="2023-12-14T05:12:38.888" v="8981" actId="403"/>
        <pc:sldMkLst>
          <pc:docMk/>
          <pc:sldMk cId="1339664960" sldId="280"/>
        </pc:sldMkLst>
        <pc:spChg chg="add del mod ord">
          <ac:chgData name="Liz Kelley" userId="66c004e4-7877-4000-b588-270d77cfa452" providerId="ADAL" clId="{3345F6F5-F74F-4C8D-B25F-6BBFD6AFA51C}" dt="2023-12-12T14:37:23.150" v="8090" actId="478"/>
          <ac:spMkLst>
            <pc:docMk/>
            <pc:sldMk cId="1339664960" sldId="280"/>
            <ac:spMk id="3" creationId="{5B8E63BE-680F-97E5-A881-69B37C85C795}"/>
          </ac:spMkLst>
        </pc:spChg>
        <pc:spChg chg="mod">
          <ac:chgData name="Liz Kelley" userId="66c004e4-7877-4000-b588-270d77cfa452" providerId="ADAL" clId="{3345F6F5-F74F-4C8D-B25F-6BBFD6AFA51C}" dt="2023-12-14T05:12:38.888" v="8981" actId="403"/>
          <ac:spMkLst>
            <pc:docMk/>
            <pc:sldMk cId="1339664960" sldId="280"/>
            <ac:spMk id="4" creationId="{00000000-0000-0000-0000-000000000000}"/>
          </ac:spMkLst>
        </pc:spChg>
        <pc:spChg chg="add del mod ord">
          <ac:chgData name="Liz Kelley" userId="66c004e4-7877-4000-b588-270d77cfa452" providerId="ADAL" clId="{3345F6F5-F74F-4C8D-B25F-6BBFD6AFA51C}" dt="2023-12-12T14:37:23.949" v="8091" actId="478"/>
          <ac:spMkLst>
            <pc:docMk/>
            <pc:sldMk cId="1339664960" sldId="280"/>
            <ac:spMk id="6" creationId="{51FE1CF1-0121-6A30-BFFB-045AFD824BAD}"/>
          </ac:spMkLst>
        </pc:spChg>
        <pc:spChg chg="add mod ord">
          <ac:chgData name="Liz Kelley" userId="66c004e4-7877-4000-b588-270d77cfa452" providerId="ADAL" clId="{3345F6F5-F74F-4C8D-B25F-6BBFD6AFA51C}" dt="2023-12-12T14:37:55.066" v="8105" actId="167"/>
          <ac:spMkLst>
            <pc:docMk/>
            <pc:sldMk cId="1339664960" sldId="280"/>
            <ac:spMk id="7" creationId="{8138DB77-20C2-5454-F82C-F0CE5BCCDCAF}"/>
          </ac:spMkLst>
        </pc:spChg>
        <pc:spChg chg="add mod ord">
          <ac:chgData name="Liz Kelley" userId="66c004e4-7877-4000-b588-270d77cfa452" providerId="ADAL" clId="{3345F6F5-F74F-4C8D-B25F-6BBFD6AFA51C}" dt="2023-12-12T14:37:55.066" v="8105" actId="167"/>
          <ac:spMkLst>
            <pc:docMk/>
            <pc:sldMk cId="1339664960" sldId="280"/>
            <ac:spMk id="8" creationId="{115F481B-5601-0DAB-3730-AECD180A0A90}"/>
          </ac:spMkLst>
        </pc:spChg>
      </pc:sldChg>
      <pc:sldChg chg="addSp delSp modSp add mod">
        <pc:chgData name="Liz Kelley" userId="66c004e4-7877-4000-b588-270d77cfa452" providerId="ADAL" clId="{3345F6F5-F74F-4C8D-B25F-6BBFD6AFA51C}" dt="2023-12-14T05:12:45.342" v="8982" actId="403"/>
        <pc:sldMkLst>
          <pc:docMk/>
          <pc:sldMk cId="992664586" sldId="281"/>
        </pc:sldMkLst>
        <pc:spChg chg="add del mod ord">
          <ac:chgData name="Liz Kelley" userId="66c004e4-7877-4000-b588-270d77cfa452" providerId="ADAL" clId="{3345F6F5-F74F-4C8D-B25F-6BBFD6AFA51C}" dt="2023-12-12T14:37:25.167" v="8092" actId="478"/>
          <ac:spMkLst>
            <pc:docMk/>
            <pc:sldMk cId="992664586" sldId="281"/>
            <ac:spMk id="3" creationId="{6F2AF566-7DCD-3FE5-FFF7-F3BFB03F37B6}"/>
          </ac:spMkLst>
        </pc:spChg>
        <pc:spChg chg="mod">
          <ac:chgData name="Liz Kelley" userId="66c004e4-7877-4000-b588-270d77cfa452" providerId="ADAL" clId="{3345F6F5-F74F-4C8D-B25F-6BBFD6AFA51C}" dt="2023-12-14T05:12:45.342" v="8982" actId="403"/>
          <ac:spMkLst>
            <pc:docMk/>
            <pc:sldMk cId="992664586" sldId="281"/>
            <ac:spMk id="4" creationId="{00000000-0000-0000-0000-000000000000}"/>
          </ac:spMkLst>
        </pc:spChg>
        <pc:spChg chg="add del mod ord">
          <ac:chgData name="Liz Kelley" userId="66c004e4-7877-4000-b588-270d77cfa452" providerId="ADAL" clId="{3345F6F5-F74F-4C8D-B25F-6BBFD6AFA51C}" dt="2023-12-12T14:37:25.965" v="8093" actId="478"/>
          <ac:spMkLst>
            <pc:docMk/>
            <pc:sldMk cId="992664586" sldId="281"/>
            <ac:spMk id="6" creationId="{AD69BDC9-F141-68EB-4133-9B085D99A3E4}"/>
          </ac:spMkLst>
        </pc:spChg>
        <pc:spChg chg="add mod ord">
          <ac:chgData name="Liz Kelley" userId="66c004e4-7877-4000-b588-270d77cfa452" providerId="ADAL" clId="{3345F6F5-F74F-4C8D-B25F-6BBFD6AFA51C}" dt="2023-12-12T14:37:58.953" v="8107" actId="167"/>
          <ac:spMkLst>
            <pc:docMk/>
            <pc:sldMk cId="992664586" sldId="281"/>
            <ac:spMk id="7" creationId="{405D17E0-7672-591E-C486-802579A091D6}"/>
          </ac:spMkLst>
        </pc:spChg>
        <pc:spChg chg="add mod ord">
          <ac:chgData name="Liz Kelley" userId="66c004e4-7877-4000-b588-270d77cfa452" providerId="ADAL" clId="{3345F6F5-F74F-4C8D-B25F-6BBFD6AFA51C}" dt="2023-12-12T14:37:58.953" v="8107" actId="167"/>
          <ac:spMkLst>
            <pc:docMk/>
            <pc:sldMk cId="992664586" sldId="281"/>
            <ac:spMk id="8" creationId="{C71210FE-504F-4CCB-F39D-87A4812552E2}"/>
          </ac:spMkLst>
        </pc:spChg>
      </pc:sldChg>
      <pc:sldChg chg="del">
        <pc:chgData name="Liz Kelley" userId="66c004e4-7877-4000-b588-270d77cfa452" providerId="ADAL" clId="{3345F6F5-F74F-4C8D-B25F-6BBFD6AFA51C}" dt="2023-11-27T16:17:36.252" v="1" actId="2696"/>
        <pc:sldMkLst>
          <pc:docMk/>
          <pc:sldMk cId="4028050996" sldId="281"/>
        </pc:sldMkLst>
      </pc:sldChg>
      <pc:sldChg chg="addSp delSp modSp add mod">
        <pc:chgData name="Liz Kelley" userId="66c004e4-7877-4000-b588-270d77cfa452" providerId="ADAL" clId="{3345F6F5-F74F-4C8D-B25F-6BBFD6AFA51C}" dt="2023-12-14T05:12:51.964" v="8983" actId="403"/>
        <pc:sldMkLst>
          <pc:docMk/>
          <pc:sldMk cId="696892973" sldId="282"/>
        </pc:sldMkLst>
        <pc:spChg chg="add del mod ord">
          <ac:chgData name="Liz Kelley" userId="66c004e4-7877-4000-b588-270d77cfa452" providerId="ADAL" clId="{3345F6F5-F74F-4C8D-B25F-6BBFD6AFA51C}" dt="2023-12-12T14:37:27.205" v="8094" actId="478"/>
          <ac:spMkLst>
            <pc:docMk/>
            <pc:sldMk cId="696892973" sldId="282"/>
            <ac:spMk id="3" creationId="{AA206714-2AED-9BA1-4FE9-4E5D26D928D9}"/>
          </ac:spMkLst>
        </pc:spChg>
        <pc:spChg chg="mod">
          <ac:chgData name="Liz Kelley" userId="66c004e4-7877-4000-b588-270d77cfa452" providerId="ADAL" clId="{3345F6F5-F74F-4C8D-B25F-6BBFD6AFA51C}" dt="2023-12-14T05:12:51.964" v="8983" actId="403"/>
          <ac:spMkLst>
            <pc:docMk/>
            <pc:sldMk cId="696892973" sldId="282"/>
            <ac:spMk id="4" creationId="{00000000-0000-0000-0000-000000000000}"/>
          </ac:spMkLst>
        </pc:spChg>
        <pc:spChg chg="add del mod ord">
          <ac:chgData name="Liz Kelley" userId="66c004e4-7877-4000-b588-270d77cfa452" providerId="ADAL" clId="{3345F6F5-F74F-4C8D-B25F-6BBFD6AFA51C}" dt="2023-12-12T14:37:28.004" v="8095" actId="478"/>
          <ac:spMkLst>
            <pc:docMk/>
            <pc:sldMk cId="696892973" sldId="282"/>
            <ac:spMk id="6" creationId="{0A8F5403-603D-D92A-9B47-02D63045CF15}"/>
          </ac:spMkLst>
        </pc:spChg>
        <pc:spChg chg="add mod ord">
          <ac:chgData name="Liz Kelley" userId="66c004e4-7877-4000-b588-270d77cfa452" providerId="ADAL" clId="{3345F6F5-F74F-4C8D-B25F-6BBFD6AFA51C}" dt="2023-12-12T14:38:04.300" v="8109" actId="167"/>
          <ac:spMkLst>
            <pc:docMk/>
            <pc:sldMk cId="696892973" sldId="282"/>
            <ac:spMk id="7" creationId="{DEF873CB-FB2B-622E-E727-4D7235F8CB5B}"/>
          </ac:spMkLst>
        </pc:spChg>
        <pc:spChg chg="add mod ord">
          <ac:chgData name="Liz Kelley" userId="66c004e4-7877-4000-b588-270d77cfa452" providerId="ADAL" clId="{3345F6F5-F74F-4C8D-B25F-6BBFD6AFA51C}" dt="2023-12-12T14:38:04.300" v="8109" actId="167"/>
          <ac:spMkLst>
            <pc:docMk/>
            <pc:sldMk cId="696892973" sldId="282"/>
            <ac:spMk id="8" creationId="{A882133E-77F5-EFB1-5C07-BF1D43A49C17}"/>
          </ac:spMkLst>
        </pc:spChg>
      </pc:sldChg>
      <pc:sldChg chg="del">
        <pc:chgData name="Liz Kelley" userId="66c004e4-7877-4000-b588-270d77cfa452" providerId="ADAL" clId="{3345F6F5-F74F-4C8D-B25F-6BBFD6AFA51C}" dt="2023-11-27T16:17:12.500" v="0" actId="2696"/>
        <pc:sldMkLst>
          <pc:docMk/>
          <pc:sldMk cId="2504988254" sldId="282"/>
        </pc:sldMkLst>
      </pc:sldChg>
      <pc:sldChg chg="addSp delSp modSp add mod">
        <pc:chgData name="Liz Kelley" userId="66c004e4-7877-4000-b588-270d77cfa452" providerId="ADAL" clId="{3345F6F5-F74F-4C8D-B25F-6BBFD6AFA51C}" dt="2023-12-14T05:14:22.235" v="9030" actId="20577"/>
        <pc:sldMkLst>
          <pc:docMk/>
          <pc:sldMk cId="223768792" sldId="283"/>
        </pc:sldMkLst>
        <pc:spChg chg="add del mod ord">
          <ac:chgData name="Liz Kelley" userId="66c004e4-7877-4000-b588-270d77cfa452" providerId="ADAL" clId="{3345F6F5-F74F-4C8D-B25F-6BBFD6AFA51C}" dt="2023-12-12T14:37:29.399" v="8096" actId="478"/>
          <ac:spMkLst>
            <pc:docMk/>
            <pc:sldMk cId="223768792" sldId="283"/>
            <ac:spMk id="3" creationId="{30209DB9-A4C3-61FA-F062-40C3CF47D071}"/>
          </ac:spMkLst>
        </pc:spChg>
        <pc:spChg chg="mod">
          <ac:chgData name="Liz Kelley" userId="66c004e4-7877-4000-b588-270d77cfa452" providerId="ADAL" clId="{3345F6F5-F74F-4C8D-B25F-6BBFD6AFA51C}" dt="2023-12-14T05:14:22.235" v="9030" actId="20577"/>
          <ac:spMkLst>
            <pc:docMk/>
            <pc:sldMk cId="223768792" sldId="283"/>
            <ac:spMk id="4" creationId="{00000000-0000-0000-0000-000000000000}"/>
          </ac:spMkLst>
        </pc:spChg>
        <pc:spChg chg="add del mod ord">
          <ac:chgData name="Liz Kelley" userId="66c004e4-7877-4000-b588-270d77cfa452" providerId="ADAL" clId="{3345F6F5-F74F-4C8D-B25F-6BBFD6AFA51C}" dt="2023-12-12T14:37:30.119" v="8097" actId="478"/>
          <ac:spMkLst>
            <pc:docMk/>
            <pc:sldMk cId="223768792" sldId="283"/>
            <ac:spMk id="6" creationId="{490B13FE-2C9B-891A-4FA9-A2825B6B7DED}"/>
          </ac:spMkLst>
        </pc:spChg>
        <pc:spChg chg="add del mod">
          <ac:chgData name="Liz Kelley" userId="66c004e4-7877-4000-b588-270d77cfa452" providerId="ADAL" clId="{3345F6F5-F74F-4C8D-B25F-6BBFD6AFA51C}" dt="2023-12-12T14:22:17.955" v="8031"/>
          <ac:spMkLst>
            <pc:docMk/>
            <pc:sldMk cId="223768792" sldId="283"/>
            <ac:spMk id="7" creationId="{55AA5ADB-B72C-5C23-2F60-B0186582AB4A}"/>
          </ac:spMkLst>
        </pc:spChg>
        <pc:spChg chg="add del mod">
          <ac:chgData name="Liz Kelley" userId="66c004e4-7877-4000-b588-270d77cfa452" providerId="ADAL" clId="{3345F6F5-F74F-4C8D-B25F-6BBFD6AFA51C}" dt="2023-12-12T14:22:17.955" v="8031"/>
          <ac:spMkLst>
            <pc:docMk/>
            <pc:sldMk cId="223768792" sldId="283"/>
            <ac:spMk id="8" creationId="{E7121873-E9DA-9021-F31E-E653579DAF57}"/>
          </ac:spMkLst>
        </pc:spChg>
        <pc:spChg chg="add mod ord">
          <ac:chgData name="Liz Kelley" userId="66c004e4-7877-4000-b588-270d77cfa452" providerId="ADAL" clId="{3345F6F5-F74F-4C8D-B25F-6BBFD6AFA51C}" dt="2023-12-12T14:38:09.132" v="8111" actId="167"/>
          <ac:spMkLst>
            <pc:docMk/>
            <pc:sldMk cId="223768792" sldId="283"/>
            <ac:spMk id="9" creationId="{767F5578-0C4F-48AC-C062-1F2DE047140F}"/>
          </ac:spMkLst>
        </pc:spChg>
        <pc:spChg chg="add mod ord">
          <ac:chgData name="Liz Kelley" userId="66c004e4-7877-4000-b588-270d77cfa452" providerId="ADAL" clId="{3345F6F5-F74F-4C8D-B25F-6BBFD6AFA51C}" dt="2023-12-12T14:38:09.132" v="8111" actId="167"/>
          <ac:spMkLst>
            <pc:docMk/>
            <pc:sldMk cId="223768792" sldId="283"/>
            <ac:spMk id="10" creationId="{BDE2AB0C-5742-1F62-8A80-AF2DFAC27F97}"/>
          </ac:spMkLst>
        </pc:spChg>
      </pc:sldChg>
      <pc:sldChg chg="addSp delSp modSp add mod">
        <pc:chgData name="Liz Kelley" userId="66c004e4-7877-4000-b588-270d77cfa452" providerId="ADAL" clId="{3345F6F5-F74F-4C8D-B25F-6BBFD6AFA51C}" dt="2023-12-14T05:14:47.886" v="9031" actId="403"/>
        <pc:sldMkLst>
          <pc:docMk/>
          <pc:sldMk cId="531631792" sldId="284"/>
        </pc:sldMkLst>
        <pc:spChg chg="add del mod ord">
          <ac:chgData name="Liz Kelley" userId="66c004e4-7877-4000-b588-270d77cfa452" providerId="ADAL" clId="{3345F6F5-F74F-4C8D-B25F-6BBFD6AFA51C}" dt="2023-12-12T14:36:42.038" v="8073"/>
          <ac:spMkLst>
            <pc:docMk/>
            <pc:sldMk cId="531631792" sldId="284"/>
            <ac:spMk id="3" creationId="{A9261937-D797-4C99-3D73-BF549431F6A3}"/>
          </ac:spMkLst>
        </pc:spChg>
        <pc:spChg chg="mod">
          <ac:chgData name="Liz Kelley" userId="66c004e4-7877-4000-b588-270d77cfa452" providerId="ADAL" clId="{3345F6F5-F74F-4C8D-B25F-6BBFD6AFA51C}" dt="2023-12-14T05:14:47.886" v="9031" actId="403"/>
          <ac:spMkLst>
            <pc:docMk/>
            <pc:sldMk cId="531631792" sldId="284"/>
            <ac:spMk id="4" creationId="{00000000-0000-0000-0000-000000000000}"/>
          </ac:spMkLst>
        </pc:spChg>
        <pc:spChg chg="add del mod ord">
          <ac:chgData name="Liz Kelley" userId="66c004e4-7877-4000-b588-270d77cfa452" providerId="ADAL" clId="{3345F6F5-F74F-4C8D-B25F-6BBFD6AFA51C}" dt="2023-12-12T14:36:42.038" v="8073"/>
          <ac:spMkLst>
            <pc:docMk/>
            <pc:sldMk cId="531631792" sldId="284"/>
            <ac:spMk id="6" creationId="{47190719-3CEB-CF04-E907-E574AAF13CF7}"/>
          </ac:spMkLst>
        </pc:spChg>
        <pc:spChg chg="add mod ord">
          <ac:chgData name="Liz Kelley" userId="66c004e4-7877-4000-b588-270d77cfa452" providerId="ADAL" clId="{3345F6F5-F74F-4C8D-B25F-6BBFD6AFA51C}" dt="2023-12-12T14:38:15.429" v="8113" actId="167"/>
          <ac:spMkLst>
            <pc:docMk/>
            <pc:sldMk cId="531631792" sldId="284"/>
            <ac:spMk id="7" creationId="{AE414455-03ED-C3EB-2BE3-61C3F3786EBD}"/>
          </ac:spMkLst>
        </pc:spChg>
        <pc:spChg chg="add mod ord">
          <ac:chgData name="Liz Kelley" userId="66c004e4-7877-4000-b588-270d77cfa452" providerId="ADAL" clId="{3345F6F5-F74F-4C8D-B25F-6BBFD6AFA51C}" dt="2023-12-12T14:38:15.429" v="8113" actId="167"/>
          <ac:spMkLst>
            <pc:docMk/>
            <pc:sldMk cId="531631792" sldId="284"/>
            <ac:spMk id="8" creationId="{497A4D15-E6FB-74DF-B905-60427441781F}"/>
          </ac:spMkLst>
        </pc:spChg>
      </pc:sldChg>
      <pc:sldChg chg="addSp delSp modSp add mod">
        <pc:chgData name="Liz Kelley" userId="66c004e4-7877-4000-b588-270d77cfa452" providerId="ADAL" clId="{3345F6F5-F74F-4C8D-B25F-6BBFD6AFA51C}" dt="2023-12-14T05:16:09.602" v="9182" actId="6549"/>
        <pc:sldMkLst>
          <pc:docMk/>
          <pc:sldMk cId="2729522" sldId="285"/>
        </pc:sldMkLst>
        <pc:spChg chg="add del mod ord">
          <ac:chgData name="Liz Kelley" userId="66c004e4-7877-4000-b588-270d77cfa452" providerId="ADAL" clId="{3345F6F5-F74F-4C8D-B25F-6BBFD6AFA51C}" dt="2023-12-12T14:36:41.203" v="8071"/>
          <ac:spMkLst>
            <pc:docMk/>
            <pc:sldMk cId="2729522" sldId="285"/>
            <ac:spMk id="3" creationId="{EB942EA6-ED66-F91E-6520-F06E811BE7F8}"/>
          </ac:spMkLst>
        </pc:spChg>
        <pc:spChg chg="mod">
          <ac:chgData name="Liz Kelley" userId="66c004e4-7877-4000-b588-270d77cfa452" providerId="ADAL" clId="{3345F6F5-F74F-4C8D-B25F-6BBFD6AFA51C}" dt="2023-12-14T05:16:09.602" v="9182" actId="6549"/>
          <ac:spMkLst>
            <pc:docMk/>
            <pc:sldMk cId="2729522" sldId="285"/>
            <ac:spMk id="4" creationId="{00000000-0000-0000-0000-000000000000}"/>
          </ac:spMkLst>
        </pc:spChg>
        <pc:spChg chg="add del mod ord">
          <ac:chgData name="Liz Kelley" userId="66c004e4-7877-4000-b588-270d77cfa452" providerId="ADAL" clId="{3345F6F5-F74F-4C8D-B25F-6BBFD6AFA51C}" dt="2023-12-12T14:36:41.203" v="8071"/>
          <ac:spMkLst>
            <pc:docMk/>
            <pc:sldMk cId="2729522" sldId="285"/>
            <ac:spMk id="6" creationId="{7A2EA97A-024A-9BC4-E3DB-0B22D9A96ABD}"/>
          </ac:spMkLst>
        </pc:spChg>
        <pc:spChg chg="add mod ord">
          <ac:chgData name="Liz Kelley" userId="66c004e4-7877-4000-b588-270d77cfa452" providerId="ADAL" clId="{3345F6F5-F74F-4C8D-B25F-6BBFD6AFA51C}" dt="2023-12-12T14:38:22.149" v="8116" actId="167"/>
          <ac:spMkLst>
            <pc:docMk/>
            <pc:sldMk cId="2729522" sldId="285"/>
            <ac:spMk id="7" creationId="{294C176D-D82A-6D95-E0B2-4EB9AEAF436F}"/>
          </ac:spMkLst>
        </pc:spChg>
        <pc:spChg chg="add mod ord">
          <ac:chgData name="Liz Kelley" userId="66c004e4-7877-4000-b588-270d77cfa452" providerId="ADAL" clId="{3345F6F5-F74F-4C8D-B25F-6BBFD6AFA51C}" dt="2023-12-12T14:38:22.149" v="8116" actId="167"/>
          <ac:spMkLst>
            <pc:docMk/>
            <pc:sldMk cId="2729522" sldId="285"/>
            <ac:spMk id="8" creationId="{3EAFA12A-5FD4-9A1F-25CA-9220E53B1466}"/>
          </ac:spMkLst>
        </pc:spChg>
      </pc:sldChg>
      <pc:sldChg chg="addSp delSp modSp add mod">
        <pc:chgData name="Liz Kelley" userId="66c004e4-7877-4000-b588-270d77cfa452" providerId="ADAL" clId="{3345F6F5-F74F-4C8D-B25F-6BBFD6AFA51C}" dt="2023-12-14T05:23:19.855" v="9616" actId="14100"/>
        <pc:sldMkLst>
          <pc:docMk/>
          <pc:sldMk cId="1988688996" sldId="286"/>
        </pc:sldMkLst>
        <pc:spChg chg="add del mod ord">
          <ac:chgData name="Liz Kelley" userId="66c004e4-7877-4000-b588-270d77cfa452" providerId="ADAL" clId="{3345F6F5-F74F-4C8D-B25F-6BBFD6AFA51C}" dt="2023-12-12T14:36:40.404" v="8069"/>
          <ac:spMkLst>
            <pc:docMk/>
            <pc:sldMk cId="1988688996" sldId="286"/>
            <ac:spMk id="3" creationId="{CD27573F-C501-25FE-51C4-3FCFB100D7ED}"/>
          </ac:spMkLst>
        </pc:spChg>
        <pc:spChg chg="mod">
          <ac:chgData name="Liz Kelley" userId="66c004e4-7877-4000-b588-270d77cfa452" providerId="ADAL" clId="{3345F6F5-F74F-4C8D-B25F-6BBFD6AFA51C}" dt="2023-12-14T05:23:19.855" v="9616" actId="14100"/>
          <ac:spMkLst>
            <pc:docMk/>
            <pc:sldMk cId="1988688996" sldId="286"/>
            <ac:spMk id="4" creationId="{00000000-0000-0000-0000-000000000000}"/>
          </ac:spMkLst>
        </pc:spChg>
        <pc:spChg chg="add del mod ord">
          <ac:chgData name="Liz Kelley" userId="66c004e4-7877-4000-b588-270d77cfa452" providerId="ADAL" clId="{3345F6F5-F74F-4C8D-B25F-6BBFD6AFA51C}" dt="2023-12-12T14:36:40.404" v="8069"/>
          <ac:spMkLst>
            <pc:docMk/>
            <pc:sldMk cId="1988688996" sldId="286"/>
            <ac:spMk id="6" creationId="{AA5ED6AC-CB23-5DC5-364D-08F2A47A2DB6}"/>
          </ac:spMkLst>
        </pc:spChg>
        <pc:spChg chg="add mod ord">
          <ac:chgData name="Liz Kelley" userId="66c004e4-7877-4000-b588-270d77cfa452" providerId="ADAL" clId="{3345F6F5-F74F-4C8D-B25F-6BBFD6AFA51C}" dt="2023-12-12T14:38:25.581" v="8118" actId="167"/>
          <ac:spMkLst>
            <pc:docMk/>
            <pc:sldMk cId="1988688996" sldId="286"/>
            <ac:spMk id="7" creationId="{16478E8F-B4C7-B443-D3BB-D4C47B69F780}"/>
          </ac:spMkLst>
        </pc:spChg>
        <pc:spChg chg="add mod ord">
          <ac:chgData name="Liz Kelley" userId="66c004e4-7877-4000-b588-270d77cfa452" providerId="ADAL" clId="{3345F6F5-F74F-4C8D-B25F-6BBFD6AFA51C}" dt="2023-12-12T14:38:25.581" v="8118" actId="167"/>
          <ac:spMkLst>
            <pc:docMk/>
            <pc:sldMk cId="1988688996" sldId="286"/>
            <ac:spMk id="8" creationId="{4077362E-E0A8-866E-EB44-490BE5C9778F}"/>
          </ac:spMkLst>
        </pc:spChg>
      </pc:sldChg>
      <pc:sldChg chg="addSp delSp modSp add mod">
        <pc:chgData name="Liz Kelley" userId="66c004e4-7877-4000-b588-270d77cfa452" providerId="ADAL" clId="{3345F6F5-F74F-4C8D-B25F-6BBFD6AFA51C}" dt="2023-12-14T05:29:36.466" v="9926" actId="20577"/>
        <pc:sldMkLst>
          <pc:docMk/>
          <pc:sldMk cId="3403457790" sldId="287"/>
        </pc:sldMkLst>
        <pc:spChg chg="add del mod ord">
          <ac:chgData name="Liz Kelley" userId="66c004e4-7877-4000-b588-270d77cfa452" providerId="ADAL" clId="{3345F6F5-F74F-4C8D-B25F-6BBFD6AFA51C}" dt="2023-12-12T14:36:39.607" v="8067"/>
          <ac:spMkLst>
            <pc:docMk/>
            <pc:sldMk cId="3403457790" sldId="287"/>
            <ac:spMk id="3" creationId="{4BAEE2F9-C5DF-F906-A5F1-9EB7632E1016}"/>
          </ac:spMkLst>
        </pc:spChg>
        <pc:spChg chg="mod">
          <ac:chgData name="Liz Kelley" userId="66c004e4-7877-4000-b588-270d77cfa452" providerId="ADAL" clId="{3345F6F5-F74F-4C8D-B25F-6BBFD6AFA51C}" dt="2023-12-14T05:29:36.466" v="9926" actId="20577"/>
          <ac:spMkLst>
            <pc:docMk/>
            <pc:sldMk cId="3403457790" sldId="287"/>
            <ac:spMk id="4" creationId="{00000000-0000-0000-0000-000000000000}"/>
          </ac:spMkLst>
        </pc:spChg>
        <pc:spChg chg="add del mod ord">
          <ac:chgData name="Liz Kelley" userId="66c004e4-7877-4000-b588-270d77cfa452" providerId="ADAL" clId="{3345F6F5-F74F-4C8D-B25F-6BBFD6AFA51C}" dt="2023-12-12T14:36:39.607" v="8067"/>
          <ac:spMkLst>
            <pc:docMk/>
            <pc:sldMk cId="3403457790" sldId="287"/>
            <ac:spMk id="6" creationId="{69D8B031-F22C-46B9-F327-5C1369925870}"/>
          </ac:spMkLst>
        </pc:spChg>
        <pc:spChg chg="add mod ord">
          <ac:chgData name="Liz Kelley" userId="66c004e4-7877-4000-b588-270d77cfa452" providerId="ADAL" clId="{3345F6F5-F74F-4C8D-B25F-6BBFD6AFA51C}" dt="2023-12-12T14:38:30.995" v="8121" actId="167"/>
          <ac:spMkLst>
            <pc:docMk/>
            <pc:sldMk cId="3403457790" sldId="287"/>
            <ac:spMk id="7" creationId="{D6A44209-E37A-B462-2B4C-89DF33394DA0}"/>
          </ac:spMkLst>
        </pc:spChg>
        <pc:spChg chg="add mod ord">
          <ac:chgData name="Liz Kelley" userId="66c004e4-7877-4000-b588-270d77cfa452" providerId="ADAL" clId="{3345F6F5-F74F-4C8D-B25F-6BBFD6AFA51C}" dt="2023-12-12T14:38:30.995" v="8121" actId="167"/>
          <ac:spMkLst>
            <pc:docMk/>
            <pc:sldMk cId="3403457790" sldId="287"/>
            <ac:spMk id="8" creationId="{4CD6A6BD-5A81-2CDA-9A8D-704AD2C0E446}"/>
          </ac:spMkLst>
        </pc:spChg>
      </pc:sldChg>
      <pc:sldChg chg="addSp delSp modSp add mod">
        <pc:chgData name="Liz Kelley" userId="66c004e4-7877-4000-b588-270d77cfa452" providerId="ADAL" clId="{3345F6F5-F74F-4C8D-B25F-6BBFD6AFA51C}" dt="2023-12-14T05:39:26.957" v="10652" actId="20577"/>
        <pc:sldMkLst>
          <pc:docMk/>
          <pc:sldMk cId="2177538477" sldId="288"/>
        </pc:sldMkLst>
        <pc:spChg chg="add del mod ord">
          <ac:chgData name="Liz Kelley" userId="66c004e4-7877-4000-b588-270d77cfa452" providerId="ADAL" clId="{3345F6F5-F74F-4C8D-B25F-6BBFD6AFA51C}" dt="2023-12-12T14:36:38.774" v="8065"/>
          <ac:spMkLst>
            <pc:docMk/>
            <pc:sldMk cId="2177538477" sldId="288"/>
            <ac:spMk id="3" creationId="{FD7C83CD-D9E6-EA86-C7CD-C5E034FC0626}"/>
          </ac:spMkLst>
        </pc:spChg>
        <pc:spChg chg="mod">
          <ac:chgData name="Liz Kelley" userId="66c004e4-7877-4000-b588-270d77cfa452" providerId="ADAL" clId="{3345F6F5-F74F-4C8D-B25F-6BBFD6AFA51C}" dt="2023-12-14T05:39:26.957" v="10652" actId="20577"/>
          <ac:spMkLst>
            <pc:docMk/>
            <pc:sldMk cId="2177538477" sldId="288"/>
            <ac:spMk id="4" creationId="{00000000-0000-0000-0000-000000000000}"/>
          </ac:spMkLst>
        </pc:spChg>
        <pc:spChg chg="add del mod ord">
          <ac:chgData name="Liz Kelley" userId="66c004e4-7877-4000-b588-270d77cfa452" providerId="ADAL" clId="{3345F6F5-F74F-4C8D-B25F-6BBFD6AFA51C}" dt="2023-12-12T14:36:38.774" v="8065"/>
          <ac:spMkLst>
            <pc:docMk/>
            <pc:sldMk cId="2177538477" sldId="288"/>
            <ac:spMk id="6" creationId="{17FBB3CD-1BB4-EEC6-6B94-97781DB100D1}"/>
          </ac:spMkLst>
        </pc:spChg>
        <pc:spChg chg="add mod ord">
          <ac:chgData name="Liz Kelley" userId="66c004e4-7877-4000-b588-270d77cfa452" providerId="ADAL" clId="{3345F6F5-F74F-4C8D-B25F-6BBFD6AFA51C}" dt="2023-12-12T14:38:34.969" v="8123" actId="167"/>
          <ac:spMkLst>
            <pc:docMk/>
            <pc:sldMk cId="2177538477" sldId="288"/>
            <ac:spMk id="7" creationId="{AD627B28-D9B7-6E2A-4DBB-C72EF6DDD927}"/>
          </ac:spMkLst>
        </pc:spChg>
        <pc:spChg chg="add mod ord">
          <ac:chgData name="Liz Kelley" userId="66c004e4-7877-4000-b588-270d77cfa452" providerId="ADAL" clId="{3345F6F5-F74F-4C8D-B25F-6BBFD6AFA51C}" dt="2023-12-12T14:38:34.969" v="8123" actId="167"/>
          <ac:spMkLst>
            <pc:docMk/>
            <pc:sldMk cId="2177538477" sldId="288"/>
            <ac:spMk id="8" creationId="{C0E1D07A-EC46-AAD4-A5D8-C9000E622951}"/>
          </ac:spMkLst>
        </pc:spChg>
      </pc:sldChg>
      <pc:sldChg chg="addSp delSp modSp add mod">
        <pc:chgData name="Liz Kelley" userId="66c004e4-7877-4000-b588-270d77cfa452" providerId="ADAL" clId="{3345F6F5-F74F-4C8D-B25F-6BBFD6AFA51C}" dt="2023-12-14T05:39:44.343" v="10653" actId="403"/>
        <pc:sldMkLst>
          <pc:docMk/>
          <pc:sldMk cId="2873757312" sldId="289"/>
        </pc:sldMkLst>
        <pc:spChg chg="add del mod ord">
          <ac:chgData name="Liz Kelley" userId="66c004e4-7877-4000-b588-270d77cfa452" providerId="ADAL" clId="{3345F6F5-F74F-4C8D-B25F-6BBFD6AFA51C}" dt="2023-12-12T14:36:37.915" v="8063"/>
          <ac:spMkLst>
            <pc:docMk/>
            <pc:sldMk cId="2873757312" sldId="289"/>
            <ac:spMk id="3" creationId="{A482BE97-685F-484F-E43B-007E97DBE7DC}"/>
          </ac:spMkLst>
        </pc:spChg>
        <pc:spChg chg="mod">
          <ac:chgData name="Liz Kelley" userId="66c004e4-7877-4000-b588-270d77cfa452" providerId="ADAL" clId="{3345F6F5-F74F-4C8D-B25F-6BBFD6AFA51C}" dt="2023-12-14T05:39:44.343" v="10653" actId="403"/>
          <ac:spMkLst>
            <pc:docMk/>
            <pc:sldMk cId="2873757312" sldId="289"/>
            <ac:spMk id="4" creationId="{00000000-0000-0000-0000-000000000000}"/>
          </ac:spMkLst>
        </pc:spChg>
        <pc:spChg chg="add del mod ord">
          <ac:chgData name="Liz Kelley" userId="66c004e4-7877-4000-b588-270d77cfa452" providerId="ADAL" clId="{3345F6F5-F74F-4C8D-B25F-6BBFD6AFA51C}" dt="2023-12-12T14:36:37.915" v="8063"/>
          <ac:spMkLst>
            <pc:docMk/>
            <pc:sldMk cId="2873757312" sldId="289"/>
            <ac:spMk id="6" creationId="{C0D31817-E978-C275-006B-5D2F18030FAF}"/>
          </ac:spMkLst>
        </pc:spChg>
        <pc:spChg chg="add mod ord">
          <ac:chgData name="Liz Kelley" userId="66c004e4-7877-4000-b588-270d77cfa452" providerId="ADAL" clId="{3345F6F5-F74F-4C8D-B25F-6BBFD6AFA51C}" dt="2023-12-12T14:38:47.573" v="8128" actId="167"/>
          <ac:spMkLst>
            <pc:docMk/>
            <pc:sldMk cId="2873757312" sldId="289"/>
            <ac:spMk id="7" creationId="{8CD6E699-1060-BD5C-CAEF-77D10E78F607}"/>
          </ac:spMkLst>
        </pc:spChg>
        <pc:spChg chg="add mod ord">
          <ac:chgData name="Liz Kelley" userId="66c004e4-7877-4000-b588-270d77cfa452" providerId="ADAL" clId="{3345F6F5-F74F-4C8D-B25F-6BBFD6AFA51C}" dt="2023-12-12T14:38:47.573" v="8128" actId="167"/>
          <ac:spMkLst>
            <pc:docMk/>
            <pc:sldMk cId="2873757312" sldId="289"/>
            <ac:spMk id="8" creationId="{D6028234-1082-7CBD-FF12-393FCDCB8338}"/>
          </ac:spMkLst>
        </pc:spChg>
      </pc:sldChg>
      <pc:sldChg chg="addSp delSp modSp add mod ord modAnim">
        <pc:chgData name="Liz Kelley" userId="66c004e4-7877-4000-b588-270d77cfa452" providerId="ADAL" clId="{3345F6F5-F74F-4C8D-B25F-6BBFD6AFA51C}" dt="2023-12-14T05:46:57.492" v="10888"/>
        <pc:sldMkLst>
          <pc:docMk/>
          <pc:sldMk cId="3387186196" sldId="290"/>
        </pc:sldMkLst>
        <pc:spChg chg="add del mod ord">
          <ac:chgData name="Liz Kelley" userId="66c004e4-7877-4000-b588-270d77cfa452" providerId="ADAL" clId="{3345F6F5-F74F-4C8D-B25F-6BBFD6AFA51C}" dt="2023-12-12T14:36:36.825" v="8061"/>
          <ac:spMkLst>
            <pc:docMk/>
            <pc:sldMk cId="3387186196" sldId="290"/>
            <ac:spMk id="3" creationId="{CC75DD32-6039-1DE3-BDE6-4FE7221B29DD}"/>
          </ac:spMkLst>
        </pc:spChg>
        <pc:spChg chg="mod">
          <ac:chgData name="Liz Kelley" userId="66c004e4-7877-4000-b588-270d77cfa452" providerId="ADAL" clId="{3345F6F5-F74F-4C8D-B25F-6BBFD6AFA51C}" dt="2023-12-14T05:44:20.128" v="10875" actId="14100"/>
          <ac:spMkLst>
            <pc:docMk/>
            <pc:sldMk cId="3387186196" sldId="290"/>
            <ac:spMk id="4" creationId="{00000000-0000-0000-0000-000000000000}"/>
          </ac:spMkLst>
        </pc:spChg>
        <pc:spChg chg="add del mod ord">
          <ac:chgData name="Liz Kelley" userId="66c004e4-7877-4000-b588-270d77cfa452" providerId="ADAL" clId="{3345F6F5-F74F-4C8D-B25F-6BBFD6AFA51C}" dt="2023-12-12T14:36:36.825" v="8061"/>
          <ac:spMkLst>
            <pc:docMk/>
            <pc:sldMk cId="3387186196" sldId="290"/>
            <ac:spMk id="6" creationId="{D579E165-BF32-B6E3-B720-0ECD0AB5D011}"/>
          </ac:spMkLst>
        </pc:spChg>
        <pc:spChg chg="add mod ord">
          <ac:chgData name="Liz Kelley" userId="66c004e4-7877-4000-b588-270d77cfa452" providerId="ADAL" clId="{3345F6F5-F74F-4C8D-B25F-6BBFD6AFA51C}" dt="2023-12-12T14:38:51.623" v="8130" actId="167"/>
          <ac:spMkLst>
            <pc:docMk/>
            <pc:sldMk cId="3387186196" sldId="290"/>
            <ac:spMk id="7" creationId="{542228F4-29DE-34D4-0552-417F4D616E35}"/>
          </ac:spMkLst>
        </pc:spChg>
        <pc:spChg chg="add mod ord">
          <ac:chgData name="Liz Kelley" userId="66c004e4-7877-4000-b588-270d77cfa452" providerId="ADAL" clId="{3345F6F5-F74F-4C8D-B25F-6BBFD6AFA51C}" dt="2023-12-12T14:38:51.623" v="8130" actId="167"/>
          <ac:spMkLst>
            <pc:docMk/>
            <pc:sldMk cId="3387186196" sldId="290"/>
            <ac:spMk id="8" creationId="{6CA2EB33-9EA4-F42A-FE95-94088CABB1DB}"/>
          </ac:spMkLst>
        </pc:spChg>
      </pc:sldChg>
      <pc:sldChg chg="addSp delSp modSp add mod">
        <pc:chgData name="Liz Kelley" userId="66c004e4-7877-4000-b588-270d77cfa452" providerId="ADAL" clId="{3345F6F5-F74F-4C8D-B25F-6BBFD6AFA51C}" dt="2023-12-14T05:12:23.060" v="8980" actId="20577"/>
        <pc:sldMkLst>
          <pc:docMk/>
          <pc:sldMk cId="3002854372" sldId="291"/>
        </pc:sldMkLst>
        <pc:spChg chg="add del mod ord">
          <ac:chgData name="Liz Kelley" userId="66c004e4-7877-4000-b588-270d77cfa452" providerId="ADAL" clId="{3345F6F5-F74F-4C8D-B25F-6BBFD6AFA51C}" dt="2023-12-12T14:37:20.853" v="8088" actId="478"/>
          <ac:spMkLst>
            <pc:docMk/>
            <pc:sldMk cId="3002854372" sldId="291"/>
            <ac:spMk id="3" creationId="{2FD87858-0BF0-00F7-691E-52B49C2E56CC}"/>
          </ac:spMkLst>
        </pc:spChg>
        <pc:spChg chg="mod">
          <ac:chgData name="Liz Kelley" userId="66c004e4-7877-4000-b588-270d77cfa452" providerId="ADAL" clId="{3345F6F5-F74F-4C8D-B25F-6BBFD6AFA51C}" dt="2023-12-14T05:12:23.060" v="8980" actId="20577"/>
          <ac:spMkLst>
            <pc:docMk/>
            <pc:sldMk cId="3002854372" sldId="291"/>
            <ac:spMk id="4" creationId="{00000000-0000-0000-0000-000000000000}"/>
          </ac:spMkLst>
        </pc:spChg>
        <pc:spChg chg="add del mod ord">
          <ac:chgData name="Liz Kelley" userId="66c004e4-7877-4000-b588-270d77cfa452" providerId="ADAL" clId="{3345F6F5-F74F-4C8D-B25F-6BBFD6AFA51C}" dt="2023-12-12T14:37:21.726" v="8089" actId="478"/>
          <ac:spMkLst>
            <pc:docMk/>
            <pc:sldMk cId="3002854372" sldId="291"/>
            <ac:spMk id="6" creationId="{36A15288-4D01-A055-5526-253964804107}"/>
          </ac:spMkLst>
        </pc:spChg>
        <pc:spChg chg="add mod ord">
          <ac:chgData name="Liz Kelley" userId="66c004e4-7877-4000-b588-270d77cfa452" providerId="ADAL" clId="{3345F6F5-F74F-4C8D-B25F-6BBFD6AFA51C}" dt="2023-12-12T14:37:50.067" v="8103" actId="167"/>
          <ac:spMkLst>
            <pc:docMk/>
            <pc:sldMk cId="3002854372" sldId="291"/>
            <ac:spMk id="7" creationId="{B07E103F-E209-0D82-58FF-1C41A68889F1}"/>
          </ac:spMkLst>
        </pc:spChg>
        <pc:spChg chg="add mod ord">
          <ac:chgData name="Liz Kelley" userId="66c004e4-7877-4000-b588-270d77cfa452" providerId="ADAL" clId="{3345F6F5-F74F-4C8D-B25F-6BBFD6AFA51C}" dt="2023-12-12T14:37:50.067" v="8103" actId="167"/>
          <ac:spMkLst>
            <pc:docMk/>
            <pc:sldMk cId="3002854372" sldId="291"/>
            <ac:spMk id="8" creationId="{16CA3642-D9C4-2D7D-22C0-1895ECE3E414}"/>
          </ac:spMkLst>
        </pc:spChg>
      </pc:sldChg>
      <pc:sldChg chg="addSp delSp modSp add mod">
        <pc:chgData name="Liz Kelley" userId="66c004e4-7877-4000-b588-270d77cfa452" providerId="ADAL" clId="{3345F6F5-F74F-4C8D-B25F-6BBFD6AFA51C}" dt="2023-12-14T05:11:01.505" v="8912"/>
        <pc:sldMkLst>
          <pc:docMk/>
          <pc:sldMk cId="1578444768" sldId="292"/>
        </pc:sldMkLst>
        <pc:spChg chg="add del mod ord">
          <ac:chgData name="Liz Kelley" userId="66c004e4-7877-4000-b588-270d77cfa452" providerId="ADAL" clId="{3345F6F5-F74F-4C8D-B25F-6BBFD6AFA51C}" dt="2023-12-12T14:37:14.558" v="8083" actId="478"/>
          <ac:spMkLst>
            <pc:docMk/>
            <pc:sldMk cId="1578444768" sldId="292"/>
            <ac:spMk id="3" creationId="{D5C96877-06BC-C57C-C8C1-5603B5E9A699}"/>
          </ac:spMkLst>
        </pc:spChg>
        <pc:spChg chg="mod">
          <ac:chgData name="Liz Kelley" userId="66c004e4-7877-4000-b588-270d77cfa452" providerId="ADAL" clId="{3345F6F5-F74F-4C8D-B25F-6BBFD6AFA51C}" dt="2023-12-14T05:11:01.505" v="8912"/>
          <ac:spMkLst>
            <pc:docMk/>
            <pc:sldMk cId="1578444768" sldId="292"/>
            <ac:spMk id="4" creationId="{00000000-0000-0000-0000-000000000000}"/>
          </ac:spMkLst>
        </pc:spChg>
        <pc:spChg chg="add del mod ord">
          <ac:chgData name="Liz Kelley" userId="66c004e4-7877-4000-b588-270d77cfa452" providerId="ADAL" clId="{3345F6F5-F74F-4C8D-B25F-6BBFD6AFA51C}" dt="2023-12-12T14:37:15.628" v="8085" actId="478"/>
          <ac:spMkLst>
            <pc:docMk/>
            <pc:sldMk cId="1578444768" sldId="292"/>
            <ac:spMk id="6" creationId="{C5E8B21C-A316-23B7-6AE5-BE58AF696C1F}"/>
          </ac:spMkLst>
        </pc:spChg>
        <pc:spChg chg="add mod ord">
          <ac:chgData name="Liz Kelley" userId="66c004e4-7877-4000-b588-270d77cfa452" providerId="ADAL" clId="{3345F6F5-F74F-4C8D-B25F-6BBFD6AFA51C}" dt="2023-12-12T14:37:41.111" v="8099" actId="167"/>
          <ac:spMkLst>
            <pc:docMk/>
            <pc:sldMk cId="1578444768" sldId="292"/>
            <ac:spMk id="7" creationId="{EDE92A36-8F33-8C84-F3E8-A3639D3B44FE}"/>
          </ac:spMkLst>
        </pc:spChg>
        <pc:spChg chg="add mod ord">
          <ac:chgData name="Liz Kelley" userId="66c004e4-7877-4000-b588-270d77cfa452" providerId="ADAL" clId="{3345F6F5-F74F-4C8D-B25F-6BBFD6AFA51C}" dt="2023-12-12T14:37:41.111" v="8099" actId="167"/>
          <ac:spMkLst>
            <pc:docMk/>
            <pc:sldMk cId="1578444768" sldId="292"/>
            <ac:spMk id="8" creationId="{898D7293-83AD-8E7E-B8AF-D58D2BBC0AA7}"/>
          </ac:spMkLst>
        </pc:spChg>
      </pc:sldChg>
      <pc:sldChg chg="addSp delSp modSp add mod modAnim">
        <pc:chgData name="Liz Kelley" userId="66c004e4-7877-4000-b588-270d77cfa452" providerId="ADAL" clId="{3345F6F5-F74F-4C8D-B25F-6BBFD6AFA51C}" dt="2023-12-14T05:49:43.470" v="10942" actId="1036"/>
        <pc:sldMkLst>
          <pc:docMk/>
          <pc:sldMk cId="928143354" sldId="293"/>
        </pc:sldMkLst>
        <pc:spChg chg="add del mod ord">
          <ac:chgData name="Liz Kelley" userId="66c004e4-7877-4000-b588-270d77cfa452" providerId="ADAL" clId="{3345F6F5-F74F-4C8D-B25F-6BBFD6AFA51C}" dt="2023-12-12T14:36:13.287" v="8059"/>
          <ac:spMkLst>
            <pc:docMk/>
            <pc:sldMk cId="928143354" sldId="293"/>
            <ac:spMk id="3" creationId="{9B2F8CC4-E0F9-B439-0836-BE09CA18F075}"/>
          </ac:spMkLst>
        </pc:spChg>
        <pc:spChg chg="mod">
          <ac:chgData name="Liz Kelley" userId="66c004e4-7877-4000-b588-270d77cfa452" providerId="ADAL" clId="{3345F6F5-F74F-4C8D-B25F-6BBFD6AFA51C}" dt="2023-12-14T05:49:43.470" v="10942" actId="1036"/>
          <ac:spMkLst>
            <pc:docMk/>
            <pc:sldMk cId="928143354" sldId="293"/>
            <ac:spMk id="4" creationId="{00000000-0000-0000-0000-000000000000}"/>
          </ac:spMkLst>
        </pc:spChg>
        <pc:spChg chg="del">
          <ac:chgData name="Liz Kelley" userId="66c004e4-7877-4000-b588-270d77cfa452" providerId="ADAL" clId="{3345F6F5-F74F-4C8D-B25F-6BBFD6AFA51C}" dt="2023-12-14T05:48:04.316" v="10893" actId="478"/>
          <ac:spMkLst>
            <pc:docMk/>
            <pc:sldMk cId="928143354" sldId="293"/>
            <ac:spMk id="5" creationId="{E0C976DC-D05C-4C36-9B32-70809FBDC2D1}"/>
          </ac:spMkLst>
        </pc:spChg>
        <pc:spChg chg="add del mod ord">
          <ac:chgData name="Liz Kelley" userId="66c004e4-7877-4000-b588-270d77cfa452" providerId="ADAL" clId="{3345F6F5-F74F-4C8D-B25F-6BBFD6AFA51C}" dt="2023-12-12T14:36:13.287" v="8059"/>
          <ac:spMkLst>
            <pc:docMk/>
            <pc:sldMk cId="928143354" sldId="293"/>
            <ac:spMk id="6" creationId="{1762A0EA-2ECF-13D5-4B9D-A5E23B50618A}"/>
          </ac:spMkLst>
        </pc:spChg>
        <pc:spChg chg="add mod">
          <ac:chgData name="Liz Kelley" userId="66c004e4-7877-4000-b588-270d77cfa452" providerId="ADAL" clId="{3345F6F5-F74F-4C8D-B25F-6BBFD6AFA51C}" dt="2023-12-14T05:49:34.524" v="10924" actId="1036"/>
          <ac:spMkLst>
            <pc:docMk/>
            <pc:sldMk cId="928143354" sldId="293"/>
            <ac:spMk id="6" creationId="{9AED8A88-E4EC-B5C9-7E67-BBE37899F1FE}"/>
          </ac:spMkLst>
        </pc:spChg>
        <pc:spChg chg="add mod ord">
          <ac:chgData name="Liz Kelley" userId="66c004e4-7877-4000-b588-270d77cfa452" providerId="ADAL" clId="{3345F6F5-F74F-4C8D-B25F-6BBFD6AFA51C}" dt="2023-12-12T14:38:54.922" v="8132" actId="167"/>
          <ac:spMkLst>
            <pc:docMk/>
            <pc:sldMk cId="928143354" sldId="293"/>
            <ac:spMk id="7" creationId="{8B888F2E-D981-46F9-51D4-EE637245AE14}"/>
          </ac:spMkLst>
        </pc:spChg>
        <pc:spChg chg="add mod ord">
          <ac:chgData name="Liz Kelley" userId="66c004e4-7877-4000-b588-270d77cfa452" providerId="ADAL" clId="{3345F6F5-F74F-4C8D-B25F-6BBFD6AFA51C}" dt="2023-12-12T14:38:54.922" v="8132" actId="167"/>
          <ac:spMkLst>
            <pc:docMk/>
            <pc:sldMk cId="928143354" sldId="293"/>
            <ac:spMk id="8" creationId="{58C739AB-17FC-6D62-295C-5EEC7C9FD92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9D213E-55A0-D942-8B07-35DF0D7BC380}" type="datetimeFigureOut">
              <a:rPr lang="en-US" smtClean="0"/>
              <a:t>12/14/2023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1E8204-9DC6-F747-B52E-F95383972FD5}" type="slidenum">
              <a:rPr lang="en-US" smtClean="0"/>
              <a:t>‹#›</a:t>
            </a:fld>
            <a:endParaRPr lang="en-US"/>
          </a:p>
        </p:txBody>
      </p:sp>
    </p:spTree>
    <p:extLst>
      <p:ext uri="{BB962C8B-B14F-4D97-AF65-F5344CB8AC3E}">
        <p14:creationId xmlns:p14="http://schemas.microsoft.com/office/powerpoint/2010/main" val="118569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79812-FB23-4349-9083-A634014472C6}"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1D7F4-8612-364C-AE21-34A5B49E53B3}" type="slidenum">
              <a:rPr lang="en-US" smtClean="0"/>
              <a:t>‹#›</a:t>
            </a:fld>
            <a:endParaRPr lang="en-US"/>
          </a:p>
        </p:txBody>
      </p:sp>
    </p:spTree>
    <p:extLst>
      <p:ext uri="{BB962C8B-B14F-4D97-AF65-F5344CB8AC3E}">
        <p14:creationId xmlns:p14="http://schemas.microsoft.com/office/powerpoint/2010/main" val="139703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CAD22A-E5EB-5B4C-90C9-E80A6B20BDCD}" type="datetimeFigureOut">
              <a:rPr lang="en-US" smtClean="0"/>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F861B-C4EC-2D47-978C-BDE58225776C}" type="slidenum">
              <a:rPr lang="en-US" smtClean="0"/>
              <a:t>‹#›</a:t>
            </a:fld>
            <a:endParaRPr lang="en-US"/>
          </a:p>
        </p:txBody>
      </p:sp>
    </p:spTree>
    <p:extLst>
      <p:ext uri="{BB962C8B-B14F-4D97-AF65-F5344CB8AC3E}">
        <p14:creationId xmlns:p14="http://schemas.microsoft.com/office/powerpoint/2010/main" val="125258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184638" y="4302246"/>
            <a:ext cx="6544407" cy="1861161"/>
          </a:xfrm>
        </p:spPr>
        <p:txBody>
          <a:bodyPr anchor="b">
            <a:normAutofit/>
          </a:bodyPr>
          <a:lstStyle>
            <a:lvl1pPr algn="r">
              <a:defRPr sz="5400" spc="-150" baseline="0">
                <a:solidFill>
                  <a:schemeClr val="bg1"/>
                </a:solidFill>
              </a:defRPr>
            </a:lvl1pPr>
          </a:lstStyle>
          <a:p>
            <a:r>
              <a:rPr lang="en-US" dirty="0"/>
              <a:t>PRESENTATION</a:t>
            </a:r>
            <a:br>
              <a:rPr lang="en-US" dirty="0"/>
            </a:br>
            <a:r>
              <a:rPr lang="en-US" dirty="0"/>
              <a:t>TITLE HERE</a:t>
            </a:r>
          </a:p>
        </p:txBody>
      </p:sp>
      <p:sp>
        <p:nvSpPr>
          <p:cNvPr id="8" name="Subtitle 2"/>
          <p:cNvSpPr>
            <a:spLocks noGrp="1"/>
          </p:cNvSpPr>
          <p:nvPr>
            <p:ph type="subTitle" idx="1" hasCustomPrompt="1"/>
          </p:nvPr>
        </p:nvSpPr>
        <p:spPr>
          <a:xfrm>
            <a:off x="-2414955" y="6031523"/>
            <a:ext cx="9144000" cy="371109"/>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cxnSp>
        <p:nvCxnSpPr>
          <p:cNvPr id="4" name="Straight Connector 3"/>
          <p:cNvCxnSpPr/>
          <p:nvPr userDrawn="1"/>
        </p:nvCxnSpPr>
        <p:spPr>
          <a:xfrm>
            <a:off x="7036420" y="4583151"/>
            <a:ext cx="0" cy="190685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465992" y="2642000"/>
            <a:ext cx="6544407" cy="1861161"/>
          </a:xfrm>
        </p:spPr>
        <p:txBody>
          <a:bodyPr anchor="b">
            <a:normAutofit/>
          </a:bodyPr>
          <a:lstStyle>
            <a:lvl1pPr algn="r">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465991" y="4406449"/>
            <a:ext cx="6544407" cy="366273"/>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3467190"/>
            <a:ext cx="2031879" cy="1861161"/>
          </a:xfrm>
        </p:spPr>
        <p:txBody>
          <a:bodyPr anchor="b">
            <a:normAutofit/>
          </a:bodyPr>
          <a:lstStyle>
            <a:lvl1pPr algn="l">
              <a:defRPr sz="4800" spc="0" baseline="0">
                <a:solidFill>
                  <a:schemeClr val="bg1"/>
                </a:solidFill>
              </a:defRPr>
            </a:lvl1pPr>
          </a:lstStyle>
          <a:p>
            <a:r>
              <a:rPr lang="en-US"/>
              <a:t>SLIDE</a:t>
            </a:r>
            <a:br>
              <a:rPr lang="en-US"/>
            </a:br>
            <a:r>
              <a:rPr lang="en-US"/>
              <a:t>TITLE</a:t>
            </a:r>
            <a:br>
              <a:rPr lang="en-US"/>
            </a:br>
            <a:r>
              <a:rPr lang="en-US"/>
              <a:t>HERE</a:t>
            </a:r>
            <a:endParaRPr lang="en-US" dirty="0"/>
          </a:p>
        </p:txBody>
      </p:sp>
      <p:sp>
        <p:nvSpPr>
          <p:cNvPr id="8" name="Subtitle 2"/>
          <p:cNvSpPr>
            <a:spLocks noGrp="1"/>
          </p:cNvSpPr>
          <p:nvPr>
            <p:ph type="subTitle" idx="1" hasCustomPrompt="1"/>
          </p:nvPr>
        </p:nvSpPr>
        <p:spPr>
          <a:xfrm>
            <a:off x="365632" y="5231639"/>
            <a:ext cx="2455627" cy="1202615"/>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Text Placeholder 4"/>
          <p:cNvSpPr>
            <a:spLocks noGrp="1"/>
          </p:cNvSpPr>
          <p:nvPr>
            <p:ph type="body" sz="quarter" idx="10"/>
          </p:nvPr>
        </p:nvSpPr>
        <p:spPr>
          <a:xfrm>
            <a:off x="3936962" y="836419"/>
            <a:ext cx="5564187" cy="4059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1147737"/>
            <a:ext cx="6544407" cy="1861161"/>
          </a:xfrm>
        </p:spPr>
        <p:txBody>
          <a:bodyPr anchor="b">
            <a:normAutofit/>
          </a:bodyPr>
          <a:lstStyle>
            <a:lvl1pPr algn="l">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365632" y="2912186"/>
            <a:ext cx="6544407" cy="366273"/>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397727" y="364081"/>
            <a:ext cx="4899102" cy="827384"/>
          </a:xfrm>
        </p:spPr>
        <p:txBody>
          <a:bodyPr anchor="b"/>
          <a:lstStyle>
            <a:lvl1pPr algn="l">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397727" y="957290"/>
            <a:ext cx="4899102" cy="65963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Picture Placeholder 4"/>
          <p:cNvSpPr>
            <a:spLocks noGrp="1"/>
          </p:cNvSpPr>
          <p:nvPr>
            <p:ph type="pic" sz="quarter" idx="10"/>
          </p:nvPr>
        </p:nvSpPr>
        <p:spPr>
          <a:xfrm>
            <a:off x="0" y="1906588"/>
            <a:ext cx="12192000" cy="2955925"/>
          </a:xfrm>
        </p:spPr>
        <p:txBody>
          <a:bodyPr/>
          <a:lstStyle/>
          <a:p>
            <a:endParaRPr lang="en-US"/>
          </a:p>
        </p:txBody>
      </p:sp>
      <p:sp>
        <p:nvSpPr>
          <p:cNvPr id="14" name="Text Placeholder 13"/>
          <p:cNvSpPr>
            <a:spLocks noGrp="1"/>
          </p:cNvSpPr>
          <p:nvPr>
            <p:ph type="body" sz="quarter" idx="11" hasCustomPrompt="1"/>
          </p:nvPr>
        </p:nvSpPr>
        <p:spPr>
          <a:xfrm>
            <a:off x="5600333" y="364081"/>
            <a:ext cx="2676525" cy="1288181"/>
          </a:xfrm>
        </p:spPr>
        <p:txBody>
          <a:bodyPr/>
          <a:lstStyle>
            <a:lvl1pPr>
              <a:defRPr sz="2800" baseline="0"/>
            </a:lvl1pPr>
          </a:lstStyle>
          <a:p>
            <a:r>
              <a:rPr lang="en-US" sz="1200" dirty="0">
                <a:solidFill>
                  <a:schemeClr val="tx1"/>
                </a:solidFill>
              </a:rPr>
              <a:t>bullet point 1</a:t>
            </a:r>
          </a:p>
          <a:p>
            <a:r>
              <a:rPr lang="en-US" sz="1200" dirty="0">
                <a:solidFill>
                  <a:schemeClr val="tx1"/>
                </a:solidFill>
              </a:rPr>
              <a:t>bullet point 2</a:t>
            </a:r>
          </a:p>
          <a:p>
            <a:r>
              <a:rPr lang="en-US" sz="1200" baseline="0" dirty="0">
                <a:solidFill>
                  <a:schemeClr val="tx1"/>
                </a:solidFill>
              </a:rPr>
              <a:t>b</a:t>
            </a:r>
            <a:r>
              <a:rPr lang="en-US" sz="1200" dirty="0">
                <a:solidFill>
                  <a:schemeClr val="tx1"/>
                </a:solidFill>
              </a:rPr>
              <a:t>ullet point</a:t>
            </a:r>
            <a:r>
              <a:rPr lang="en-US" sz="1200" baseline="0" dirty="0">
                <a:solidFill>
                  <a:schemeClr val="tx1"/>
                </a:solidFill>
              </a:rPr>
              <a:t> 3</a:t>
            </a:r>
            <a:r>
              <a:rPr lang="en-US" dirty="0"/>
              <a:t> </a:t>
            </a:r>
          </a:p>
        </p:txBody>
      </p:sp>
      <p:sp>
        <p:nvSpPr>
          <p:cNvPr id="19" name="Text Placeholder 18"/>
          <p:cNvSpPr>
            <a:spLocks noGrp="1"/>
          </p:cNvSpPr>
          <p:nvPr>
            <p:ph type="body" sz="quarter" idx="12" hasCustomPrompt="1"/>
          </p:nvPr>
        </p:nvSpPr>
        <p:spPr>
          <a:xfrm>
            <a:off x="523875" y="5095875"/>
            <a:ext cx="8285163" cy="1371600"/>
          </a:xfrm>
        </p:spPr>
        <p:txBody>
          <a:bodyPr>
            <a:normAutofit/>
          </a:bodyPr>
          <a:lstStyle>
            <a:lvl1pPr>
              <a:defRPr sz="1400" baseline="0"/>
            </a:lvl1pPr>
          </a:lstStyle>
          <a:p>
            <a:pPr lvl="0"/>
            <a:r>
              <a:rPr lang="en-US" dirty="0"/>
              <a:t>Text box</a:t>
            </a:r>
            <a:r>
              <a:rPr lang="mr-IN" dirty="0"/>
              <a:t>…</a:t>
            </a:r>
            <a:r>
              <a:rPr lang="en-US" dirty="0"/>
              <a:t>.</a:t>
            </a:r>
          </a:p>
          <a:p>
            <a:pPr lvl="0"/>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chemeClr val="bg1"/>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extLst>
      <p:ext uri="{BB962C8B-B14F-4D97-AF65-F5344CB8AC3E}">
        <p14:creationId xmlns:p14="http://schemas.microsoft.com/office/powerpoint/2010/main" val="117818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4"/>
            <a:ext cx="12192000" cy="6859674"/>
          </a:xfrm>
          <a:prstGeom prst="rect">
            <a:avLst/>
          </a:prstGeom>
        </p:spPr>
      </p:pic>
      <p:sp>
        <p:nvSpPr>
          <p:cNvPr id="6" name="Title 1"/>
          <p:cNvSpPr>
            <a:spLocks noGrp="1"/>
          </p:cNvSpPr>
          <p:nvPr>
            <p:ph type="ctrTitle" hasCustomPrompt="1"/>
          </p:nvPr>
        </p:nvSpPr>
        <p:spPr>
          <a:xfrm>
            <a:off x="1524000" y="2348262"/>
            <a:ext cx="9144000" cy="878375"/>
          </a:xfrm>
        </p:spPr>
        <p:txBody>
          <a:bodyPr anchor="b"/>
          <a:lstStyle>
            <a:lvl1pPr algn="ctr">
              <a:defRPr sz="6000" baseline="0">
                <a:solidFill>
                  <a:schemeClr val="bg1"/>
                </a:solidFill>
              </a:defRPr>
            </a:lvl1pPr>
          </a:lstStyle>
          <a:p>
            <a:r>
              <a:rPr lang="en-US"/>
              <a:t>THANK YOU</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AD22A-E5EB-5B4C-90C9-E80A6B20BDCD}" type="datetimeFigureOut">
              <a:rPr lang="en-US" smtClean="0"/>
              <a:t>12/14/2023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F861B-C4EC-2D47-978C-BDE58225776C}" type="slidenum">
              <a:rPr lang="en-US" smtClean="0"/>
              <a:t>‹#›</a:t>
            </a:fld>
            <a:endParaRPr lang="en-US"/>
          </a:p>
        </p:txBody>
      </p:sp>
    </p:spTree>
    <p:extLst>
      <p:ext uri="{BB962C8B-B14F-4D97-AF65-F5344CB8AC3E}">
        <p14:creationId xmlns:p14="http://schemas.microsoft.com/office/powerpoint/2010/main" val="209095466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2" r:id="rId4"/>
    <p:sldLayoutId id="2147483671" r:id="rId5"/>
    <p:sldLayoutId id="2147483673" r:id="rId6"/>
    <p:sldLayoutId id="2147483655" r:id="rId7"/>
    <p:sldLayoutId id="2147483656" r:id="rId8"/>
    <p:sldLayoutId id="2147483674" r:id="rId9"/>
  </p:sldLayoutIdLst>
  <p:txStyles>
    <p:titleStyle>
      <a:lvl1pPr algn="l" defTabSz="914400" rtl="0" eaLnBrk="1" latinLnBrk="0" hangingPunct="1">
        <a:lnSpc>
          <a:spcPct val="90000"/>
        </a:lnSpc>
        <a:spcBef>
          <a:spcPct val="0"/>
        </a:spcBef>
        <a:buNone/>
        <a:defRPr sz="4400" b="1" i="0" kern="1200">
          <a:solidFill>
            <a:schemeClr val="tx1"/>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173D18-7188-4776-A292-814A48E6AED3}"/>
              </a:ext>
            </a:extLst>
          </p:cNvPr>
          <p:cNvSpPr>
            <a:spLocks noGrp="1"/>
          </p:cNvSpPr>
          <p:nvPr>
            <p:ph type="ctrTitle"/>
          </p:nvPr>
        </p:nvSpPr>
        <p:spPr>
          <a:xfrm>
            <a:off x="184638" y="4302247"/>
            <a:ext cx="6544407" cy="1298454"/>
          </a:xfrm>
        </p:spPr>
        <p:txBody>
          <a:bodyPr>
            <a:normAutofit/>
          </a:bodyPr>
          <a:lstStyle/>
          <a:p>
            <a:r>
              <a:rPr lang="en-US" sz="4400" dirty="0">
                <a:solidFill>
                  <a:schemeClr val="tx1"/>
                </a:solidFill>
              </a:rPr>
              <a:t>Family Maintenance</a:t>
            </a:r>
          </a:p>
        </p:txBody>
      </p:sp>
      <p:sp>
        <p:nvSpPr>
          <p:cNvPr id="7" name="Subtitle 6">
            <a:extLst>
              <a:ext uri="{FF2B5EF4-FFF2-40B4-BE49-F238E27FC236}">
                <a16:creationId xmlns:a16="http://schemas.microsoft.com/office/drawing/2014/main" id="{0FABD7EE-B698-4AE4-AA32-7A7A9B1F5DB5}"/>
              </a:ext>
            </a:extLst>
          </p:cNvPr>
          <p:cNvSpPr>
            <a:spLocks noGrp="1"/>
          </p:cNvSpPr>
          <p:nvPr>
            <p:ph type="subTitle" idx="1"/>
          </p:nvPr>
        </p:nvSpPr>
        <p:spPr>
          <a:xfrm>
            <a:off x="461639" y="6031523"/>
            <a:ext cx="6267406" cy="635607"/>
          </a:xfrm>
        </p:spPr>
        <p:txBody>
          <a:bodyPr>
            <a:normAutofit fontScale="77500" lnSpcReduction="20000"/>
          </a:bodyPr>
          <a:lstStyle/>
          <a:p>
            <a:r>
              <a:rPr lang="en-US" dirty="0"/>
              <a:t>Session 1</a:t>
            </a:r>
          </a:p>
          <a:p>
            <a:r>
              <a:rPr lang="en-US" dirty="0"/>
              <a:t>Liz Kelley – Senior Consultant – Customer Success</a:t>
            </a:r>
          </a:p>
        </p:txBody>
      </p:sp>
      <p:sp>
        <p:nvSpPr>
          <p:cNvPr id="2" name="Title 5">
            <a:extLst>
              <a:ext uri="{FF2B5EF4-FFF2-40B4-BE49-F238E27FC236}">
                <a16:creationId xmlns:a16="http://schemas.microsoft.com/office/drawing/2014/main" id="{7AF205E1-4955-9D0B-BA17-52DD62628000}"/>
              </a:ext>
            </a:extLst>
          </p:cNvPr>
          <p:cNvSpPr txBox="1">
            <a:spLocks/>
          </p:cNvSpPr>
          <p:nvPr/>
        </p:nvSpPr>
        <p:spPr>
          <a:xfrm>
            <a:off x="7149829" y="4834618"/>
            <a:ext cx="3486492" cy="1532165"/>
          </a:xfrm>
          <a:prstGeom prst="rect">
            <a:avLst/>
          </a:prstGeom>
        </p:spPr>
        <p:txBody>
          <a:bodyPr vert="horz" lIns="91440" tIns="45720" rIns="91440" bIns="45720" rtlCol="0" anchor="b">
            <a:normAutofit fontScale="92500" lnSpcReduction="20000"/>
          </a:bodyPr>
          <a:lstStyle>
            <a:lvl1pPr algn="r" defTabSz="914400" rtl="0" eaLnBrk="1" latinLnBrk="0" hangingPunct="1">
              <a:lnSpc>
                <a:spcPct val="90000"/>
              </a:lnSpc>
              <a:spcBef>
                <a:spcPct val="0"/>
              </a:spcBef>
              <a:buNone/>
              <a:defRPr sz="5400" b="1" i="0" kern="1200" spc="-150" baseline="0">
                <a:solidFill>
                  <a:schemeClr val="bg1"/>
                </a:solidFill>
                <a:latin typeface="Open Sans" charset="0"/>
                <a:ea typeface="Open Sans" charset="0"/>
                <a:cs typeface="Open Sans" charset="0"/>
              </a:defRPr>
            </a:lvl1pPr>
          </a:lstStyle>
          <a:p>
            <a:pPr algn="l"/>
            <a:r>
              <a:rPr lang="en-US" sz="4400" dirty="0" err="1">
                <a:solidFill>
                  <a:schemeClr val="tx1"/>
                </a:solidFill>
              </a:rPr>
              <a:t>Wifi</a:t>
            </a:r>
            <a:r>
              <a:rPr lang="en-US" sz="4400" dirty="0">
                <a:solidFill>
                  <a:schemeClr val="tx1"/>
                </a:solidFill>
              </a:rPr>
              <a:t>:</a:t>
            </a:r>
          </a:p>
          <a:p>
            <a:pPr algn="l"/>
            <a:r>
              <a:rPr lang="en-US" sz="4400" dirty="0">
                <a:solidFill>
                  <a:schemeClr val="tx1"/>
                </a:solidFill>
              </a:rPr>
              <a:t>Ed Tech</a:t>
            </a:r>
          </a:p>
          <a:p>
            <a:pPr algn="l"/>
            <a:r>
              <a:rPr lang="en-US" sz="4400" dirty="0">
                <a:solidFill>
                  <a:schemeClr val="tx1"/>
                </a:solidFill>
              </a:rPr>
              <a:t>Edtech2023</a:t>
            </a:r>
          </a:p>
        </p:txBody>
      </p:sp>
    </p:spTree>
    <p:extLst>
      <p:ext uri="{BB962C8B-B14F-4D97-AF65-F5344CB8AC3E}">
        <p14:creationId xmlns:p14="http://schemas.microsoft.com/office/powerpoint/2010/main" val="411149591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Shape 8">
            <a:extLst>
              <a:ext uri="{FF2B5EF4-FFF2-40B4-BE49-F238E27FC236}">
                <a16:creationId xmlns:a16="http://schemas.microsoft.com/office/drawing/2014/main" id="{767F5578-0C4F-48AC-C062-1F2DE047140F}"/>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a:extLst>
              <a:ext uri="{FF2B5EF4-FFF2-40B4-BE49-F238E27FC236}">
                <a16:creationId xmlns:a16="http://schemas.microsoft.com/office/drawing/2014/main" id="{BDE2AB0C-5742-1F62-8A80-AF2DFAC27F97}"/>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2" y="461639"/>
            <a:ext cx="7998700" cy="5934721"/>
          </a:xfrm>
        </p:spPr>
        <p:txBody>
          <a:bodyPr vert="horz" lIns="91440" tIns="45720" rIns="91440" bIns="45720" rtlCol="0" anchor="t">
            <a:normAutofit/>
          </a:bodyPr>
          <a:lstStyle/>
          <a:p>
            <a:pPr marL="0" indent="0" algn="ctr">
              <a:buNone/>
            </a:pPr>
            <a:endParaRPr lang="en-US" sz="900" dirty="0"/>
          </a:p>
          <a:p>
            <a:pPr marL="0" indent="0" algn="ctr">
              <a:buNone/>
            </a:pPr>
            <a:r>
              <a:rPr lang="en-US" sz="3200" b="1" dirty="0">
                <a:solidFill>
                  <a:schemeClr val="accent5">
                    <a:lumMod val="50000"/>
                  </a:schemeClr>
                </a:solidFill>
                <a:latin typeface="Open Sans"/>
              </a:rPr>
              <a:t>Situation 4</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Student becomes their own guardian.</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Changes:</a:t>
            </a:r>
          </a:p>
          <a:p>
            <a:pPr marL="0" indent="0">
              <a:spcBef>
                <a:spcPts val="0"/>
              </a:spcBef>
              <a:buSzPts val="1600"/>
              <a:buNone/>
            </a:pPr>
            <a:r>
              <a:rPr lang="en-US" sz="1800" dirty="0">
                <a:latin typeface="Open Sans"/>
              </a:rPr>
              <a:t>Student will be added to a new family with a different Family ID than the one with their parents and then moved up to Family 1.</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Head of Household:</a:t>
            </a:r>
          </a:p>
          <a:p>
            <a:pPr marL="0" indent="0">
              <a:spcBef>
                <a:spcPts val="0"/>
              </a:spcBef>
              <a:buSzPts val="1600"/>
              <a:buNone/>
            </a:pPr>
            <a:r>
              <a:rPr lang="en-US" sz="1800" dirty="0">
                <a:latin typeface="Open Sans"/>
              </a:rPr>
              <a:t>The student must be set as HOH of Family 1.</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Result:</a:t>
            </a:r>
          </a:p>
          <a:p>
            <a:pPr marL="0" indent="0">
              <a:spcBef>
                <a:spcPts val="0"/>
              </a:spcBef>
              <a:buSzPts val="1600"/>
              <a:buNone/>
            </a:pPr>
            <a:r>
              <a:rPr lang="en-US" sz="1800" dirty="0">
                <a:latin typeface="Open Sans"/>
              </a:rPr>
              <a:t>The student will be listed as Family 1. The parents will be listed as Family 2. Changes made to the parent’s address will NOT affect the student’s address.</a:t>
            </a: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200" dirty="0">
                <a:latin typeface="Open Sans"/>
              </a:rPr>
              <a:t>Family Maintenance</a:t>
            </a:r>
            <a:endParaRPr lang="en-US" sz="3200" dirty="0"/>
          </a:p>
        </p:txBody>
      </p:sp>
    </p:spTree>
    <p:extLst>
      <p:ext uri="{BB962C8B-B14F-4D97-AF65-F5344CB8AC3E}">
        <p14:creationId xmlns:p14="http://schemas.microsoft.com/office/powerpoint/2010/main" val="223768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Shape 6">
            <a:extLst>
              <a:ext uri="{FF2B5EF4-FFF2-40B4-BE49-F238E27FC236}">
                <a16:creationId xmlns:a16="http://schemas.microsoft.com/office/drawing/2014/main" id="{AE414455-03ED-C3EB-2BE3-61C3F3786EBD}"/>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497A4D15-E6FB-74DF-B905-60427441781F}"/>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2" y="461639"/>
            <a:ext cx="7998700" cy="5934721"/>
          </a:xfrm>
        </p:spPr>
        <p:txBody>
          <a:bodyPr vert="horz" lIns="91440" tIns="45720" rIns="91440" bIns="45720" rtlCol="0" anchor="t">
            <a:normAutofit/>
          </a:bodyPr>
          <a:lstStyle/>
          <a:p>
            <a:pPr marL="0" indent="0" algn="ctr">
              <a:buNone/>
            </a:pPr>
            <a:endParaRPr lang="en-US" sz="900" dirty="0"/>
          </a:p>
          <a:p>
            <a:pPr marL="0" indent="0" algn="ctr">
              <a:buNone/>
            </a:pPr>
            <a:r>
              <a:rPr lang="en-US" sz="3200" b="1" dirty="0">
                <a:solidFill>
                  <a:schemeClr val="accent5">
                    <a:lumMod val="50000"/>
                  </a:schemeClr>
                </a:solidFill>
                <a:latin typeface="Open Sans"/>
              </a:rPr>
              <a:t>Situation 5</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Student goes into Foster Care.</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Changes:</a:t>
            </a:r>
          </a:p>
          <a:p>
            <a:pPr marL="0" indent="0">
              <a:spcBef>
                <a:spcPts val="0"/>
              </a:spcBef>
              <a:buSzPts val="1600"/>
              <a:buNone/>
            </a:pPr>
            <a:r>
              <a:rPr lang="en-US" sz="1800" dirty="0">
                <a:latin typeface="Open Sans"/>
              </a:rPr>
              <a:t>The Foster Agency will be added as a new family to the students’ record and then moved up to Family 1.</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Head of Household:</a:t>
            </a:r>
          </a:p>
          <a:p>
            <a:pPr marL="0" indent="0">
              <a:spcBef>
                <a:spcPts val="0"/>
              </a:spcBef>
              <a:buSzPts val="1600"/>
              <a:buNone/>
            </a:pPr>
            <a:r>
              <a:rPr lang="en-US" sz="1800" dirty="0">
                <a:latin typeface="Open Sans"/>
              </a:rPr>
              <a:t>The Foster Care Agency will need to be set as the HOH for Family 1.</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Result:</a:t>
            </a:r>
          </a:p>
          <a:p>
            <a:pPr marL="0" indent="0">
              <a:spcBef>
                <a:spcPts val="0"/>
              </a:spcBef>
              <a:buSzPts val="1600"/>
              <a:buNone/>
            </a:pPr>
            <a:r>
              <a:rPr lang="en-US" sz="1800" dirty="0">
                <a:latin typeface="Open Sans"/>
              </a:rPr>
              <a:t>The student will be listed as Family 1. The parents will be listed as Family 2. Changes made to the parent’s address will NOT affect the student address.</a:t>
            </a: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200" dirty="0">
                <a:latin typeface="Open Sans"/>
              </a:rPr>
              <a:t>Family Maintenance</a:t>
            </a:r>
            <a:endParaRPr lang="en-US" sz="3200" dirty="0"/>
          </a:p>
        </p:txBody>
      </p:sp>
    </p:spTree>
    <p:extLst>
      <p:ext uri="{BB962C8B-B14F-4D97-AF65-F5344CB8AC3E}">
        <p14:creationId xmlns:p14="http://schemas.microsoft.com/office/powerpoint/2010/main" val="531631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Shape 6">
            <a:extLst>
              <a:ext uri="{FF2B5EF4-FFF2-40B4-BE49-F238E27FC236}">
                <a16:creationId xmlns:a16="http://schemas.microsoft.com/office/drawing/2014/main" id="{294C176D-D82A-6D95-E0B2-4EB9AEAF436F}"/>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3EAFA12A-5FD4-9A1F-25CA-9220E53B1466}"/>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2" y="461639"/>
            <a:ext cx="7998700" cy="5934721"/>
          </a:xfrm>
        </p:spPr>
        <p:txBody>
          <a:bodyPr vert="horz" lIns="91440" tIns="45720" rIns="91440" bIns="45720" rtlCol="0" anchor="t">
            <a:normAutofit/>
          </a:bodyPr>
          <a:lstStyle/>
          <a:p>
            <a:pPr marL="0" indent="0" algn="ctr">
              <a:buNone/>
            </a:pPr>
            <a:endParaRPr lang="en-US" sz="900" dirty="0"/>
          </a:p>
          <a:p>
            <a:pPr marL="0" indent="0" algn="ctr">
              <a:buNone/>
            </a:pPr>
            <a:r>
              <a:rPr lang="en-US" sz="3200" b="1" dirty="0">
                <a:solidFill>
                  <a:schemeClr val="accent5">
                    <a:lumMod val="50000"/>
                  </a:schemeClr>
                </a:solidFill>
                <a:latin typeface="Open Sans"/>
              </a:rPr>
              <a:t>Situation 6</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Grandparents (or other relatives) take custody of the student.</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Changes:</a:t>
            </a:r>
          </a:p>
          <a:p>
            <a:pPr marL="0" indent="0">
              <a:spcBef>
                <a:spcPts val="0"/>
              </a:spcBef>
              <a:buSzPts val="1600"/>
              <a:buNone/>
            </a:pPr>
            <a:r>
              <a:rPr lang="en-US" sz="1800" dirty="0">
                <a:latin typeface="Open Sans"/>
              </a:rPr>
              <a:t>A new family will be added for the grandparents and connected to the student, then moved up to Family 1.</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Head of Household:</a:t>
            </a:r>
          </a:p>
          <a:p>
            <a:pPr marL="0" indent="0">
              <a:spcBef>
                <a:spcPts val="0"/>
              </a:spcBef>
              <a:buSzPts val="1600"/>
              <a:buNone/>
            </a:pPr>
            <a:r>
              <a:rPr lang="en-US" sz="1800" dirty="0">
                <a:latin typeface="Open Sans"/>
              </a:rPr>
              <a:t>One of the grandparents will need to be set as the HOH for Family 1.</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Result:</a:t>
            </a:r>
          </a:p>
          <a:p>
            <a:pPr marL="0" indent="0">
              <a:spcBef>
                <a:spcPts val="0"/>
              </a:spcBef>
              <a:buSzPts val="1600"/>
              <a:buNone/>
            </a:pPr>
            <a:r>
              <a:rPr lang="en-US" sz="1800" dirty="0">
                <a:latin typeface="Open Sans"/>
              </a:rPr>
              <a:t>The grandparents will be listed as Family 1. The parents will be listed as Family 2. Any changes made to the address of the grandparents will affect the student’s address.</a:t>
            </a: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200" dirty="0">
                <a:latin typeface="Open Sans"/>
              </a:rPr>
              <a:t>Family Maintenance</a:t>
            </a:r>
            <a:endParaRPr lang="en-US" sz="3200" dirty="0"/>
          </a:p>
        </p:txBody>
      </p:sp>
    </p:spTree>
    <p:extLst>
      <p:ext uri="{BB962C8B-B14F-4D97-AF65-F5344CB8AC3E}">
        <p14:creationId xmlns:p14="http://schemas.microsoft.com/office/powerpoint/2010/main" val="2729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Shape 6">
            <a:extLst>
              <a:ext uri="{FF2B5EF4-FFF2-40B4-BE49-F238E27FC236}">
                <a16:creationId xmlns:a16="http://schemas.microsoft.com/office/drawing/2014/main" id="{16478E8F-B4C7-B443-D3BB-D4C47B69F780}"/>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4077362E-E0A8-866E-EB44-490BE5C9778F}"/>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2" y="461639"/>
            <a:ext cx="7998700" cy="5796041"/>
          </a:xfrm>
        </p:spPr>
        <p:txBody>
          <a:bodyPr vert="horz" lIns="91440" tIns="45720" rIns="91440" bIns="45720" rtlCol="0" anchor="t">
            <a:normAutofit lnSpcReduction="10000"/>
          </a:bodyPr>
          <a:lstStyle/>
          <a:p>
            <a:pPr marL="0" indent="0" algn="ctr">
              <a:buNone/>
            </a:pPr>
            <a:endParaRPr lang="en-US" sz="900" dirty="0"/>
          </a:p>
          <a:p>
            <a:pPr marL="0" indent="0" algn="ctr">
              <a:buNone/>
            </a:pPr>
            <a:r>
              <a:rPr lang="en-US" sz="3200" b="1" dirty="0">
                <a:solidFill>
                  <a:schemeClr val="accent5">
                    <a:lumMod val="50000"/>
                  </a:schemeClr>
                </a:solidFill>
                <a:latin typeface="Open Sans"/>
              </a:rPr>
              <a:t>Situation 7</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Former student returning as a guardian for another student.</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Changes:</a:t>
            </a:r>
          </a:p>
          <a:p>
            <a:pPr marL="0" indent="0">
              <a:spcBef>
                <a:spcPts val="0"/>
              </a:spcBef>
              <a:buSzPts val="1600"/>
              <a:buNone/>
            </a:pPr>
            <a:r>
              <a:rPr lang="en-US" sz="1800" dirty="0">
                <a:latin typeface="Open Sans"/>
              </a:rPr>
              <a:t>The former student must first be made his/her own guardian (typically a new name record is created and then a new family ID). This new guardian record can be made HOH of Family 1 on the new student’s tab as well as their own.</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Head of Household:</a:t>
            </a:r>
          </a:p>
          <a:p>
            <a:pPr marL="0" indent="0">
              <a:spcBef>
                <a:spcPts val="0"/>
              </a:spcBef>
              <a:buSzPts val="1600"/>
              <a:buNone/>
            </a:pPr>
            <a:r>
              <a:rPr lang="en-US" sz="1800" dirty="0">
                <a:latin typeface="Open Sans"/>
              </a:rPr>
              <a:t>The former student will need to be the HOH for Family 1 on the new student’s tab and their own.</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Result:</a:t>
            </a:r>
          </a:p>
          <a:p>
            <a:pPr marL="0" indent="0">
              <a:spcBef>
                <a:spcPts val="0"/>
              </a:spcBef>
              <a:buSzPts val="1600"/>
              <a:buNone/>
            </a:pPr>
            <a:r>
              <a:rPr lang="en-US" sz="1800" dirty="0">
                <a:latin typeface="Open Sans"/>
              </a:rPr>
              <a:t>The new student’s family screen will show the former student as HOH of Family 1. </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Note:</a:t>
            </a:r>
          </a:p>
          <a:p>
            <a:pPr marL="0" indent="0">
              <a:spcBef>
                <a:spcPts val="0"/>
              </a:spcBef>
              <a:buSzPts val="1600"/>
              <a:buNone/>
            </a:pPr>
            <a:r>
              <a:rPr lang="en-US" sz="1800" dirty="0">
                <a:latin typeface="Open Sans"/>
              </a:rPr>
              <a:t>If the returning student is made a guardian and a distinct name record is not created for them, the former student will be listed as a sibling of the new student since both will have the same Family ID for Family 1.</a:t>
            </a: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200" dirty="0">
                <a:latin typeface="Open Sans"/>
              </a:rPr>
              <a:t>Family Maintenance</a:t>
            </a:r>
            <a:endParaRPr lang="en-US" sz="3200" dirty="0"/>
          </a:p>
        </p:txBody>
      </p:sp>
    </p:spTree>
    <p:extLst>
      <p:ext uri="{BB962C8B-B14F-4D97-AF65-F5344CB8AC3E}">
        <p14:creationId xmlns:p14="http://schemas.microsoft.com/office/powerpoint/2010/main" val="1988688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Shape 6">
            <a:extLst>
              <a:ext uri="{FF2B5EF4-FFF2-40B4-BE49-F238E27FC236}">
                <a16:creationId xmlns:a16="http://schemas.microsoft.com/office/drawing/2014/main" id="{D6A44209-E37A-B462-2B4C-89DF33394DA0}"/>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4CD6A6BD-5A81-2CDA-9A8D-704AD2C0E446}"/>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1" y="461639"/>
            <a:ext cx="8233755" cy="5934721"/>
          </a:xfrm>
        </p:spPr>
        <p:txBody>
          <a:bodyPr vert="horz" lIns="91440" tIns="45720" rIns="91440" bIns="45720" rtlCol="0" anchor="t">
            <a:normAutofit/>
          </a:bodyPr>
          <a:lstStyle/>
          <a:p>
            <a:pPr marL="0" indent="0" algn="ctr">
              <a:buNone/>
            </a:pPr>
            <a:endParaRPr lang="en-US" sz="900" dirty="0"/>
          </a:p>
          <a:p>
            <a:pPr marL="0" indent="0" algn="ctr">
              <a:buNone/>
            </a:pPr>
            <a:r>
              <a:rPr lang="en-US" sz="3200" b="1" dirty="0">
                <a:solidFill>
                  <a:schemeClr val="accent5">
                    <a:lumMod val="50000"/>
                  </a:schemeClr>
                </a:solidFill>
                <a:latin typeface="Open Sans"/>
              </a:rPr>
              <a:t>Situation 8</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Current student becomes the guardian of their sibling.</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Changes:</a:t>
            </a:r>
          </a:p>
          <a:p>
            <a:pPr marL="0" indent="0">
              <a:spcBef>
                <a:spcPts val="0"/>
              </a:spcBef>
              <a:buSzPts val="1600"/>
              <a:buNone/>
            </a:pPr>
            <a:r>
              <a:rPr lang="en-US" sz="1800" dirty="0">
                <a:latin typeface="Open Sans"/>
              </a:rPr>
              <a:t>Be sure that the custodial sibling is set as his/her own guardian first. Then add that family ID to the sibling’s family tab and set it to be Family 1.</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Head of Household:</a:t>
            </a:r>
          </a:p>
          <a:p>
            <a:pPr marL="0" indent="0">
              <a:spcBef>
                <a:spcPts val="0"/>
              </a:spcBef>
              <a:buSzPts val="1600"/>
              <a:buNone/>
            </a:pPr>
            <a:r>
              <a:rPr lang="en-US" sz="1800" dirty="0">
                <a:latin typeface="Open Sans"/>
              </a:rPr>
              <a:t>The custodial sibling will need to be the HOH of the other sibling’s Family 1.</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Result:</a:t>
            </a:r>
          </a:p>
          <a:p>
            <a:pPr marL="0" indent="0">
              <a:spcBef>
                <a:spcPts val="0"/>
              </a:spcBef>
              <a:buSzPts val="1600"/>
              <a:buNone/>
            </a:pPr>
            <a:r>
              <a:rPr lang="en-US" sz="1800" dirty="0">
                <a:latin typeface="Open Sans"/>
              </a:rPr>
              <a:t>The student’s family tab will show the sibling as Family 1. Any previous guardians will be shown as Family 2+.</a:t>
            </a: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200" dirty="0">
                <a:latin typeface="Open Sans"/>
              </a:rPr>
              <a:t>Family Maintenance</a:t>
            </a:r>
            <a:endParaRPr lang="en-US" sz="3200" dirty="0"/>
          </a:p>
        </p:txBody>
      </p:sp>
    </p:spTree>
    <p:extLst>
      <p:ext uri="{BB962C8B-B14F-4D97-AF65-F5344CB8AC3E}">
        <p14:creationId xmlns:p14="http://schemas.microsoft.com/office/powerpoint/2010/main" val="3403457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Shape 6">
            <a:extLst>
              <a:ext uri="{FF2B5EF4-FFF2-40B4-BE49-F238E27FC236}">
                <a16:creationId xmlns:a16="http://schemas.microsoft.com/office/drawing/2014/main" id="{AD627B28-D9B7-6E2A-4DBB-C72EF6DDD927}"/>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C0E1D07A-EC46-AAD4-A5D8-C9000E622951}"/>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2" y="461639"/>
            <a:ext cx="7998700" cy="5934721"/>
          </a:xfrm>
        </p:spPr>
        <p:txBody>
          <a:bodyPr vert="horz" lIns="91440" tIns="45720" rIns="91440" bIns="45720" rtlCol="0" anchor="t">
            <a:normAutofit fontScale="92500" lnSpcReduction="10000"/>
          </a:bodyPr>
          <a:lstStyle/>
          <a:p>
            <a:pPr marL="0" indent="0" algn="ctr">
              <a:buNone/>
            </a:pPr>
            <a:endParaRPr lang="en-US" sz="900" dirty="0"/>
          </a:p>
          <a:p>
            <a:pPr marL="0" indent="0" algn="ctr">
              <a:buNone/>
            </a:pPr>
            <a:r>
              <a:rPr lang="en-US" sz="3500" b="1" dirty="0">
                <a:solidFill>
                  <a:schemeClr val="accent5">
                    <a:lumMod val="50000"/>
                  </a:schemeClr>
                </a:solidFill>
                <a:latin typeface="Open Sans"/>
              </a:rPr>
              <a:t>Situation 9</a:t>
            </a:r>
          </a:p>
          <a:p>
            <a:pPr marL="0" indent="0">
              <a:spcBef>
                <a:spcPts val="0"/>
              </a:spcBef>
              <a:buSzPts val="1600"/>
              <a:buNone/>
            </a:pPr>
            <a:endParaRPr lang="en-US" sz="1800" dirty="0">
              <a:latin typeface="Open Sans"/>
            </a:endParaRPr>
          </a:p>
          <a:p>
            <a:pPr marL="0" indent="0">
              <a:spcBef>
                <a:spcPts val="0"/>
              </a:spcBef>
              <a:buSzPts val="1600"/>
              <a:buNone/>
            </a:pPr>
            <a:r>
              <a:rPr lang="en-US" sz="1600" dirty="0">
                <a:latin typeface="Open Sans"/>
              </a:rPr>
              <a:t>Mother of one family marries the father of another family (a la Brady Bunch).</a:t>
            </a:r>
          </a:p>
          <a:p>
            <a:pPr marL="0" indent="0">
              <a:spcBef>
                <a:spcPts val="0"/>
              </a:spcBef>
              <a:buSzPts val="1600"/>
              <a:buNone/>
            </a:pPr>
            <a:endParaRPr lang="en-US" sz="1600" dirty="0">
              <a:latin typeface="Open Sans"/>
            </a:endParaRPr>
          </a:p>
          <a:p>
            <a:pPr marL="0" indent="0">
              <a:spcBef>
                <a:spcPts val="0"/>
              </a:spcBef>
              <a:buSzPts val="1600"/>
              <a:buNone/>
            </a:pPr>
            <a:r>
              <a:rPr lang="en-US" sz="1600" b="1" dirty="0">
                <a:latin typeface="Open Sans"/>
              </a:rPr>
              <a:t>OPTION 1:</a:t>
            </a:r>
          </a:p>
          <a:p>
            <a:pPr marL="0" indent="0">
              <a:spcBef>
                <a:spcPts val="0"/>
              </a:spcBef>
              <a:buSzPts val="1600"/>
              <a:buNone/>
            </a:pPr>
            <a:r>
              <a:rPr lang="en-US" sz="1600" dirty="0">
                <a:latin typeface="Open Sans"/>
              </a:rPr>
              <a:t>Changes:</a:t>
            </a:r>
          </a:p>
          <a:p>
            <a:pPr marL="0" indent="0">
              <a:spcBef>
                <a:spcPts val="0"/>
              </a:spcBef>
              <a:buSzPts val="1600"/>
              <a:buNone/>
            </a:pPr>
            <a:r>
              <a:rPr lang="en-US" sz="1600" dirty="0">
                <a:latin typeface="Open Sans"/>
              </a:rPr>
              <a:t>One of the families will be merged into the other. </a:t>
            </a:r>
          </a:p>
          <a:p>
            <a:pPr marL="0" indent="0">
              <a:spcBef>
                <a:spcPts val="0"/>
              </a:spcBef>
              <a:buSzPts val="1600"/>
              <a:buNone/>
            </a:pPr>
            <a:endParaRPr lang="en-US" sz="1600" b="1" dirty="0">
              <a:latin typeface="Open Sans"/>
            </a:endParaRPr>
          </a:p>
          <a:p>
            <a:pPr marL="0" indent="0">
              <a:spcBef>
                <a:spcPts val="0"/>
              </a:spcBef>
              <a:buSzPts val="1600"/>
              <a:buNone/>
            </a:pPr>
            <a:r>
              <a:rPr lang="en-US" sz="1600" dirty="0">
                <a:latin typeface="Open Sans"/>
              </a:rPr>
              <a:t>Head of Household:</a:t>
            </a:r>
          </a:p>
          <a:p>
            <a:pPr marL="0" indent="0">
              <a:spcBef>
                <a:spcPts val="0"/>
              </a:spcBef>
              <a:buSzPts val="1600"/>
              <a:buNone/>
            </a:pPr>
            <a:r>
              <a:rPr lang="en-US" sz="1600" dirty="0">
                <a:latin typeface="Open Sans"/>
              </a:rPr>
              <a:t>Each student involved will have the same Family 1.</a:t>
            </a:r>
          </a:p>
          <a:p>
            <a:pPr marL="0" indent="0">
              <a:spcBef>
                <a:spcPts val="0"/>
              </a:spcBef>
              <a:buSzPts val="1600"/>
              <a:buNone/>
            </a:pPr>
            <a:endParaRPr lang="en-US" sz="1600" dirty="0">
              <a:latin typeface="Open Sans"/>
            </a:endParaRPr>
          </a:p>
          <a:p>
            <a:pPr marL="0" indent="0">
              <a:spcBef>
                <a:spcPts val="0"/>
              </a:spcBef>
              <a:buSzPts val="1600"/>
              <a:buNone/>
            </a:pPr>
            <a:r>
              <a:rPr lang="en-US" sz="1600" dirty="0">
                <a:latin typeface="Open Sans"/>
              </a:rPr>
              <a:t>Result:</a:t>
            </a:r>
          </a:p>
          <a:p>
            <a:pPr marL="0" indent="0">
              <a:spcBef>
                <a:spcPts val="0"/>
              </a:spcBef>
              <a:buSzPts val="1600"/>
              <a:buNone/>
            </a:pPr>
            <a:r>
              <a:rPr lang="en-US" sz="1600" dirty="0">
                <a:latin typeface="Open Sans"/>
              </a:rPr>
              <a:t>Completing the situation this way will mean you cannot make the biological parent the HOH for only their respective children (one parent would be HOH for all, whether parent or step-parent). All siblings and step-siblings will be attached via a common family.</a:t>
            </a:r>
          </a:p>
          <a:p>
            <a:pPr marL="0" indent="0">
              <a:spcBef>
                <a:spcPts val="0"/>
              </a:spcBef>
              <a:buSzPts val="1600"/>
              <a:buNone/>
            </a:pPr>
            <a:endParaRPr lang="en-US" sz="1600" dirty="0">
              <a:latin typeface="Open Sans"/>
            </a:endParaRPr>
          </a:p>
          <a:p>
            <a:pPr marL="0" indent="0">
              <a:spcBef>
                <a:spcPts val="0"/>
              </a:spcBef>
              <a:buSzPts val="1600"/>
              <a:buNone/>
            </a:pPr>
            <a:r>
              <a:rPr lang="en-US" sz="1600" b="1" dirty="0">
                <a:latin typeface="Open Sans"/>
              </a:rPr>
              <a:t>OPTION 2:</a:t>
            </a:r>
          </a:p>
          <a:p>
            <a:pPr marL="0" indent="0">
              <a:spcBef>
                <a:spcPts val="0"/>
              </a:spcBef>
              <a:buSzPts val="1600"/>
              <a:buNone/>
            </a:pPr>
            <a:r>
              <a:rPr lang="en-US" sz="1600" dirty="0">
                <a:latin typeface="Open Sans"/>
              </a:rPr>
              <a:t>Changes:</a:t>
            </a:r>
          </a:p>
          <a:p>
            <a:pPr marL="0" indent="0">
              <a:spcBef>
                <a:spcPts val="0"/>
              </a:spcBef>
              <a:buSzPts val="1600"/>
              <a:buNone/>
            </a:pPr>
            <a:r>
              <a:rPr lang="en-US" sz="1600" dirty="0">
                <a:latin typeface="Open Sans"/>
              </a:rPr>
              <a:t>The students will keep their original families, but step-parents will be added as guardians to the existing families.</a:t>
            </a:r>
          </a:p>
          <a:p>
            <a:pPr marL="0" indent="0">
              <a:spcBef>
                <a:spcPts val="0"/>
              </a:spcBef>
              <a:buSzPts val="1600"/>
              <a:buNone/>
            </a:pPr>
            <a:endParaRPr lang="en-US" sz="1600" b="1" dirty="0">
              <a:latin typeface="Open Sans"/>
            </a:endParaRPr>
          </a:p>
          <a:p>
            <a:pPr marL="0" indent="0">
              <a:spcBef>
                <a:spcPts val="0"/>
              </a:spcBef>
              <a:buSzPts val="1600"/>
              <a:buNone/>
            </a:pPr>
            <a:r>
              <a:rPr lang="en-US" sz="1600" dirty="0">
                <a:latin typeface="Open Sans"/>
              </a:rPr>
              <a:t>Head of Household:</a:t>
            </a:r>
          </a:p>
          <a:p>
            <a:pPr marL="0" indent="0">
              <a:spcBef>
                <a:spcPts val="0"/>
              </a:spcBef>
              <a:buSzPts val="1600"/>
              <a:buNone/>
            </a:pPr>
            <a:r>
              <a:rPr lang="en-US" sz="1600" dirty="0">
                <a:latin typeface="Open Sans"/>
              </a:rPr>
              <a:t>The students that were originally with the mother will have the same Family 1 with the step-father added to the family. The students that were originally with the father will have the same Family 1 with the step-mother added to the family.</a:t>
            </a:r>
          </a:p>
          <a:p>
            <a:pPr marL="0" indent="0">
              <a:spcBef>
                <a:spcPts val="0"/>
              </a:spcBef>
              <a:buSzPts val="1600"/>
              <a:buNone/>
            </a:pPr>
            <a:endParaRPr lang="en-US" sz="1600" dirty="0">
              <a:latin typeface="Open Sans"/>
            </a:endParaRPr>
          </a:p>
          <a:p>
            <a:pPr marL="0" indent="0">
              <a:spcBef>
                <a:spcPts val="0"/>
              </a:spcBef>
              <a:buSzPts val="1600"/>
              <a:buNone/>
            </a:pPr>
            <a:r>
              <a:rPr lang="en-US" sz="1600" dirty="0">
                <a:latin typeface="Open Sans"/>
              </a:rPr>
              <a:t>Result:</a:t>
            </a:r>
          </a:p>
          <a:p>
            <a:pPr marL="0" indent="0">
              <a:spcBef>
                <a:spcPts val="0"/>
              </a:spcBef>
              <a:buSzPts val="1600"/>
              <a:buNone/>
            </a:pPr>
            <a:r>
              <a:rPr lang="en-US" sz="1600" dirty="0">
                <a:latin typeface="Open Sans"/>
              </a:rPr>
              <a:t>Completing the situation this way will result in the step-siblings and siblings not being attached, but parents would be HOH for their own children.</a:t>
            </a:r>
          </a:p>
          <a:p>
            <a:pPr marL="0" indent="0">
              <a:spcBef>
                <a:spcPts val="0"/>
              </a:spcBef>
              <a:buSzPts val="1600"/>
              <a:buNone/>
            </a:pPr>
            <a:endParaRPr lang="en-US" sz="1600" dirty="0">
              <a:latin typeface="Open Sans"/>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200" dirty="0">
                <a:latin typeface="Open Sans"/>
              </a:rPr>
              <a:t>Family Maintenance</a:t>
            </a:r>
            <a:endParaRPr lang="en-US" sz="3200" dirty="0"/>
          </a:p>
        </p:txBody>
      </p:sp>
    </p:spTree>
    <p:extLst>
      <p:ext uri="{BB962C8B-B14F-4D97-AF65-F5344CB8AC3E}">
        <p14:creationId xmlns:p14="http://schemas.microsoft.com/office/powerpoint/2010/main" val="2177538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Shape 6">
            <a:extLst>
              <a:ext uri="{FF2B5EF4-FFF2-40B4-BE49-F238E27FC236}">
                <a16:creationId xmlns:a16="http://schemas.microsoft.com/office/drawing/2014/main" id="{8CD6E699-1060-BD5C-CAEF-77D10E78F607}"/>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D6028234-1082-7CBD-FF12-393FCDCB8338}"/>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2" y="461639"/>
            <a:ext cx="7998700" cy="5934721"/>
          </a:xfrm>
        </p:spPr>
        <p:txBody>
          <a:bodyPr vert="horz" lIns="91440" tIns="45720" rIns="91440" bIns="45720" rtlCol="0" anchor="t">
            <a:normAutofit/>
          </a:bodyPr>
          <a:lstStyle/>
          <a:p>
            <a:pPr marL="0" indent="0" algn="ctr">
              <a:buNone/>
            </a:pPr>
            <a:endParaRPr lang="en-US" sz="900" dirty="0"/>
          </a:p>
          <a:p>
            <a:pPr marL="0" indent="0" algn="ctr">
              <a:buNone/>
            </a:pPr>
            <a:r>
              <a:rPr lang="en-US" sz="3200" b="1" dirty="0">
                <a:solidFill>
                  <a:schemeClr val="accent5">
                    <a:lumMod val="50000"/>
                  </a:schemeClr>
                </a:solidFill>
                <a:latin typeface="Open Sans"/>
              </a:rPr>
              <a:t>Situation 10</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Parents remarry after being divorced.</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Changes:</a:t>
            </a:r>
          </a:p>
          <a:p>
            <a:pPr marL="0" indent="0">
              <a:spcBef>
                <a:spcPts val="0"/>
              </a:spcBef>
              <a:buSzPts val="1600"/>
              <a:buNone/>
            </a:pPr>
            <a:r>
              <a:rPr lang="en-US" sz="1800" dirty="0">
                <a:latin typeface="Open Sans"/>
              </a:rPr>
              <a:t>The families will be combined so that all the students have the same Family 1.</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Head of Household:</a:t>
            </a:r>
          </a:p>
          <a:p>
            <a:pPr marL="0" indent="0">
              <a:spcBef>
                <a:spcPts val="0"/>
              </a:spcBef>
              <a:buSzPts val="1600"/>
              <a:buNone/>
            </a:pPr>
            <a:r>
              <a:rPr lang="en-US" sz="1800" dirty="0">
                <a:latin typeface="Open Sans"/>
              </a:rPr>
              <a:t>One of the parents will need to be the HOH for Family 1.</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Result:</a:t>
            </a:r>
          </a:p>
          <a:p>
            <a:pPr marL="0" indent="0">
              <a:spcBef>
                <a:spcPts val="0"/>
              </a:spcBef>
              <a:buSzPts val="1600"/>
              <a:buNone/>
            </a:pPr>
            <a:r>
              <a:rPr lang="en-US" sz="1800" dirty="0">
                <a:latin typeface="Open Sans"/>
              </a:rPr>
              <a:t>The students will all have the same Family 1 on their family tab.</a:t>
            </a: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200" dirty="0">
                <a:latin typeface="Open Sans"/>
              </a:rPr>
              <a:t>Family Maintenance</a:t>
            </a:r>
            <a:endParaRPr lang="en-US" sz="3200" dirty="0"/>
          </a:p>
        </p:txBody>
      </p:sp>
    </p:spTree>
    <p:extLst>
      <p:ext uri="{BB962C8B-B14F-4D97-AF65-F5344CB8AC3E}">
        <p14:creationId xmlns:p14="http://schemas.microsoft.com/office/powerpoint/2010/main" val="2873757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Shape 6">
            <a:extLst>
              <a:ext uri="{FF2B5EF4-FFF2-40B4-BE49-F238E27FC236}">
                <a16:creationId xmlns:a16="http://schemas.microsoft.com/office/drawing/2014/main" id="{542228F4-29DE-34D4-0552-417F4D616E35}"/>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6CA2EB33-9EA4-F42A-FE95-94088CABB1DB}"/>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356043" y="461639"/>
            <a:ext cx="8752829" cy="5980440"/>
          </a:xfrm>
        </p:spPr>
        <p:txBody>
          <a:bodyPr vert="horz" lIns="91440" tIns="45720" rIns="91440" bIns="45720" rtlCol="0" anchor="t">
            <a:normAutofit fontScale="92500" lnSpcReduction="10000"/>
          </a:bodyPr>
          <a:lstStyle/>
          <a:p>
            <a:pPr marL="0" indent="0" algn="ctr">
              <a:buNone/>
            </a:pPr>
            <a:endParaRPr lang="en-US" sz="900" dirty="0"/>
          </a:p>
          <a:p>
            <a:pPr marL="0" indent="0" algn="ctr">
              <a:buNone/>
            </a:pPr>
            <a:r>
              <a:rPr lang="en-US" sz="3500" b="1" dirty="0">
                <a:solidFill>
                  <a:schemeClr val="accent5">
                    <a:lumMod val="50000"/>
                  </a:schemeClr>
                </a:solidFill>
                <a:latin typeface="Open Sans"/>
              </a:rPr>
              <a:t>Considerations Following a Loss</a:t>
            </a:r>
          </a:p>
          <a:p>
            <a:pPr marL="0" indent="0" algn="ctr">
              <a:buNone/>
            </a:pPr>
            <a:endParaRPr lang="en-US" sz="1000" dirty="0">
              <a:latin typeface="Open Sans"/>
            </a:endParaRPr>
          </a:p>
          <a:p>
            <a:r>
              <a:rPr lang="en-US" sz="2000" dirty="0">
                <a:latin typeface="Open Sans"/>
              </a:rPr>
              <a:t>While it’s important to keep accurate records, we also need to be sensitive to remaining family members</a:t>
            </a:r>
          </a:p>
          <a:p>
            <a:r>
              <a:rPr lang="en-US" sz="2000" dirty="0">
                <a:latin typeface="Open Sans"/>
              </a:rPr>
              <a:t>Procedures may vary depending on the situation and wishes of the family. Get their input if/when appropriate.</a:t>
            </a:r>
          </a:p>
          <a:p>
            <a:r>
              <a:rPr lang="en-US" sz="2000" dirty="0">
                <a:latin typeface="Open Sans"/>
              </a:rPr>
              <a:t>Guardians</a:t>
            </a:r>
          </a:p>
          <a:p>
            <a:pPr lvl="1"/>
            <a:r>
              <a:rPr lang="en-US" sz="1800" dirty="0">
                <a:latin typeface="Open Sans"/>
              </a:rPr>
              <a:t>Option A: Keep them in the existing family but not </a:t>
            </a:r>
            <a:r>
              <a:rPr lang="en-US" sz="1800" dirty="0" err="1">
                <a:latin typeface="Open Sans"/>
              </a:rPr>
              <a:t>HoH</a:t>
            </a:r>
            <a:endParaRPr lang="en-US" sz="1800" dirty="0">
              <a:latin typeface="Open Sans"/>
            </a:endParaRPr>
          </a:p>
          <a:p>
            <a:pPr lvl="1"/>
            <a:r>
              <a:rPr lang="en-US" sz="1800" dirty="0">
                <a:latin typeface="Open Sans"/>
              </a:rPr>
              <a:t>Option B: Remove them from the existing family but add them as a separate family so they’re still associated with the student</a:t>
            </a:r>
          </a:p>
          <a:p>
            <a:pPr lvl="1"/>
            <a:r>
              <a:rPr lang="en-US" sz="1800" dirty="0">
                <a:latin typeface="Open Sans"/>
              </a:rPr>
              <a:t>Option C: Remove them as a guardian for the student but add note elsewhere</a:t>
            </a:r>
          </a:p>
          <a:p>
            <a:pPr lvl="1"/>
            <a:r>
              <a:rPr lang="en-US" sz="1800" dirty="0">
                <a:latin typeface="Open Sans"/>
              </a:rPr>
              <a:t>Add a note or unique relationship code</a:t>
            </a:r>
          </a:p>
          <a:p>
            <a:pPr lvl="1"/>
            <a:r>
              <a:rPr lang="en-US" sz="1800" dirty="0">
                <a:latin typeface="Open Sans"/>
              </a:rPr>
              <a:t>Update/Remove contact details to avoid communication being sent to the person going forward (email, mailing address, phone number, etc.)</a:t>
            </a:r>
          </a:p>
          <a:p>
            <a:r>
              <a:rPr lang="en-US" sz="2000" dirty="0">
                <a:latin typeface="Open Sans"/>
              </a:rPr>
              <a:t>Students</a:t>
            </a:r>
          </a:p>
          <a:p>
            <a:pPr lvl="1"/>
            <a:r>
              <a:rPr lang="en-US" sz="1800" dirty="0">
                <a:latin typeface="Open Sans"/>
              </a:rPr>
              <a:t>If siblings exist, create a separate family for them</a:t>
            </a:r>
          </a:p>
          <a:p>
            <a:pPr lvl="1"/>
            <a:r>
              <a:rPr lang="en-US" sz="1800" dirty="0">
                <a:latin typeface="Open Sans"/>
              </a:rPr>
              <a:t>This allows you to conceal them in FA/SA and remove some contact information</a:t>
            </a:r>
          </a:p>
          <a:p>
            <a:pPr lvl="1"/>
            <a:r>
              <a:rPr lang="en-US" sz="1800" dirty="0">
                <a:latin typeface="Open Sans"/>
              </a:rPr>
              <a:t>Parents can also opt to not display a student in their family</a:t>
            </a: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200" dirty="0">
                <a:latin typeface="Open Sans"/>
              </a:rPr>
              <a:t>Family Maintenance</a:t>
            </a:r>
            <a:endParaRPr lang="en-US" sz="3200" dirty="0"/>
          </a:p>
        </p:txBody>
      </p:sp>
    </p:spTree>
    <p:extLst>
      <p:ext uri="{BB962C8B-B14F-4D97-AF65-F5344CB8AC3E}">
        <p14:creationId xmlns:p14="http://schemas.microsoft.com/office/powerpoint/2010/main" val="338718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Shape 6">
            <a:extLst>
              <a:ext uri="{FF2B5EF4-FFF2-40B4-BE49-F238E27FC236}">
                <a16:creationId xmlns:a16="http://schemas.microsoft.com/office/drawing/2014/main" id="{8B888F2E-D981-46F9-51D4-EE637245AE14}"/>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58C739AB-17FC-6D62-295C-5EEC7C9FD921}"/>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2" y="1346479"/>
            <a:ext cx="8430962" cy="4432512"/>
          </a:xfrm>
        </p:spPr>
        <p:txBody>
          <a:bodyPr vert="horz" lIns="91440" tIns="45720" rIns="91440" bIns="45720" rtlCol="0" anchor="t">
            <a:normAutofit/>
          </a:bodyPr>
          <a:lstStyle/>
          <a:p>
            <a:r>
              <a:rPr lang="en-US" sz="2000" dirty="0">
                <a:latin typeface="Open Sans"/>
              </a:rPr>
              <a:t>Use the Families browse with various views</a:t>
            </a:r>
          </a:p>
          <a:p>
            <a:r>
              <a:rPr lang="en-US" sz="2000" dirty="0">
                <a:latin typeface="Open Sans"/>
              </a:rPr>
              <a:t>Duplicate Family Report - WS\FA\RE\DF</a:t>
            </a:r>
          </a:p>
          <a:p>
            <a:pPr lvl="1"/>
            <a:r>
              <a:rPr lang="en-US" sz="1600" dirty="0">
                <a:latin typeface="Open Sans"/>
              </a:rPr>
              <a:t>Reveal families living at the same address and/or shared phone number – and show students attached to each family to aid in the verification and clean-up process.</a:t>
            </a:r>
          </a:p>
          <a:p>
            <a:r>
              <a:rPr lang="en-US" sz="2000" dirty="0">
                <a:latin typeface="Open Sans"/>
              </a:rPr>
              <a:t>Family Census Report - WS\FA\RE\FC</a:t>
            </a:r>
          </a:p>
          <a:p>
            <a:pPr lvl="1"/>
            <a:r>
              <a:rPr lang="en-US" sz="1600" dirty="0">
                <a:latin typeface="Open Sans"/>
              </a:rPr>
              <a:t>Choose among 7 different format options to gather census data and family listing information, as well as create family labels -- a great option when only 1 label per family is desired.</a:t>
            </a:r>
          </a:p>
          <a:p>
            <a:r>
              <a:rPr lang="en-US" sz="2000" dirty="0">
                <a:latin typeface="Open Sans"/>
              </a:rPr>
              <a:t>Family Notes Report - WS\FA\RE\FN</a:t>
            </a:r>
          </a:p>
          <a:p>
            <a:pPr lvl="1"/>
            <a:r>
              <a:rPr lang="en-US" sz="1600" dirty="0">
                <a:latin typeface="Open Sans"/>
              </a:rPr>
              <a:t>View notes for a Range of families or Individual families, and generate for a specific note type, date entered, created by (specific person), as well as *protected notes*.</a:t>
            </a:r>
          </a:p>
          <a:p>
            <a:r>
              <a:rPr lang="en-US" sz="2000" dirty="0">
                <a:latin typeface="Open Sans"/>
              </a:rPr>
              <a:t>Data Mining vs Skybuild</a:t>
            </a:r>
            <a:endParaRPr lang="en-US" sz="1800" dirty="0">
              <a:latin typeface="Open Sans"/>
            </a:endParaRPr>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200" dirty="0">
                <a:latin typeface="Open Sans"/>
              </a:rPr>
              <a:t>Family Maintenance</a:t>
            </a:r>
            <a:endParaRPr lang="en-US" sz="3200" dirty="0"/>
          </a:p>
        </p:txBody>
      </p:sp>
      <p:sp>
        <p:nvSpPr>
          <p:cNvPr id="6" name="TextBox 5">
            <a:extLst>
              <a:ext uri="{FF2B5EF4-FFF2-40B4-BE49-F238E27FC236}">
                <a16:creationId xmlns:a16="http://schemas.microsoft.com/office/drawing/2014/main" id="{9AED8A88-E4EC-B5C9-7E67-BBE37899F1FE}"/>
              </a:ext>
            </a:extLst>
          </p:cNvPr>
          <p:cNvSpPr txBox="1"/>
          <p:nvPr/>
        </p:nvSpPr>
        <p:spPr>
          <a:xfrm>
            <a:off x="3234569" y="564416"/>
            <a:ext cx="8833501" cy="584775"/>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a:rPr>
              <a:t>Family/Guardian Reports</a:t>
            </a:r>
          </a:p>
        </p:txBody>
      </p:sp>
    </p:spTree>
    <p:extLst>
      <p:ext uri="{BB962C8B-B14F-4D97-AF65-F5344CB8AC3E}">
        <p14:creationId xmlns:p14="http://schemas.microsoft.com/office/powerpoint/2010/main" val="92814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497802" y="1696362"/>
            <a:ext cx="7865615" cy="2014504"/>
          </a:xfrm>
        </p:spPr>
        <p:txBody>
          <a:bodyPr vert="horz" lIns="91440" tIns="45720" rIns="91440" bIns="45720" rtlCol="0" anchor="t">
            <a:normAutofit/>
          </a:bodyPr>
          <a:lstStyle/>
          <a:p>
            <a:pPr marL="0" indent="0" algn="ctr">
              <a:buNone/>
            </a:pPr>
            <a:endParaRPr lang="en-US" sz="900" dirty="0"/>
          </a:p>
          <a:p>
            <a:pPr marL="0" indent="0" algn="ctr">
              <a:buNone/>
            </a:pPr>
            <a:r>
              <a:rPr lang="en-US" sz="4400" b="1" dirty="0">
                <a:solidFill>
                  <a:schemeClr val="accent5">
                    <a:lumMod val="50000"/>
                  </a:schemeClr>
                </a:solidFill>
                <a:latin typeface="Open Sans"/>
              </a:rPr>
              <a:t>Questions?</a:t>
            </a:r>
          </a:p>
          <a:p>
            <a:pPr marL="0" indent="0" algn="ctr">
              <a:buNone/>
            </a:pPr>
            <a:endParaRPr lang="en-US" sz="2000" dirty="0">
              <a:latin typeface="Open Sans"/>
            </a:endParaRPr>
          </a:p>
          <a:p>
            <a:pPr marL="0" indent="0" algn="ctr">
              <a:buNone/>
            </a:pPr>
            <a:endParaRPr lang="en-US" sz="1400" dirty="0">
              <a:latin typeface="Open Sans"/>
            </a:endParaRPr>
          </a:p>
          <a:p>
            <a:pPr marL="0" indent="0" algn="ctr">
              <a:buNone/>
            </a:pPr>
            <a:endParaRPr lang="en-US" sz="1400" dirty="0">
              <a:latin typeface="Open Sans"/>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7" name="Title 1">
            <a:extLst>
              <a:ext uri="{FF2B5EF4-FFF2-40B4-BE49-F238E27FC236}">
                <a16:creationId xmlns:a16="http://schemas.microsoft.com/office/drawing/2014/main" id="{1A945117-6058-6F1D-B43A-7E5B0FFA7A28}"/>
              </a:ext>
            </a:extLst>
          </p:cNvPr>
          <p:cNvSpPr>
            <a:spLocks noGrp="1"/>
          </p:cNvSpPr>
          <p:nvPr>
            <p:ph type="ctrTitle"/>
          </p:nvPr>
        </p:nvSpPr>
        <p:spPr>
          <a:xfrm>
            <a:off x="83128" y="3617165"/>
            <a:ext cx="2934392" cy="2568633"/>
          </a:xfrm>
        </p:spPr>
        <p:txBody>
          <a:bodyPr>
            <a:normAutofit/>
          </a:bodyPr>
          <a:lstStyle/>
          <a:p>
            <a:r>
              <a:rPr lang="en-US" sz="3200" dirty="0">
                <a:latin typeface="Open Sans"/>
              </a:rPr>
              <a:t>Family Maintenance</a:t>
            </a:r>
            <a:endParaRPr lang="en-US" sz="3200" dirty="0"/>
          </a:p>
        </p:txBody>
      </p:sp>
    </p:spTree>
    <p:extLst>
      <p:ext uri="{BB962C8B-B14F-4D97-AF65-F5344CB8AC3E}">
        <p14:creationId xmlns:p14="http://schemas.microsoft.com/office/powerpoint/2010/main" val="348528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Shape 5">
            <a:extLst>
              <a:ext uri="{FF2B5EF4-FFF2-40B4-BE49-F238E27FC236}">
                <a16:creationId xmlns:a16="http://schemas.microsoft.com/office/drawing/2014/main" id="{8EE62039-A965-63CE-2DA6-4139E35220F1}"/>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Shape 6">
            <a:extLst>
              <a:ext uri="{FF2B5EF4-FFF2-40B4-BE49-F238E27FC236}">
                <a16:creationId xmlns:a16="http://schemas.microsoft.com/office/drawing/2014/main" id="{224CE5AE-35E5-82E2-C219-7471A633E461}"/>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2" y="461640"/>
            <a:ext cx="8194090" cy="5796040"/>
          </a:xfrm>
        </p:spPr>
        <p:txBody>
          <a:bodyPr vert="horz" lIns="91440" tIns="45720" rIns="91440" bIns="45720" rtlCol="0" anchor="t">
            <a:normAutofit/>
          </a:bodyPr>
          <a:lstStyle/>
          <a:p>
            <a:pPr marL="0" indent="0" algn="ctr">
              <a:buNone/>
            </a:pPr>
            <a:endParaRPr lang="en-US" sz="900" dirty="0"/>
          </a:p>
          <a:p>
            <a:pPr marL="0" indent="0" algn="ctr">
              <a:buNone/>
            </a:pPr>
            <a:r>
              <a:rPr lang="en-US" sz="3200" b="1" dirty="0">
                <a:solidFill>
                  <a:schemeClr val="accent5">
                    <a:lumMod val="50000"/>
                  </a:schemeClr>
                </a:solidFill>
                <a:latin typeface="Open Sans"/>
              </a:rPr>
              <a:t>Family Maintenance</a:t>
            </a:r>
          </a:p>
          <a:p>
            <a:pPr marL="0" indent="0" algn="ctr">
              <a:buNone/>
            </a:pPr>
            <a:r>
              <a:rPr lang="en-US" sz="1800" i="1" dirty="0">
                <a:effectLst/>
                <a:latin typeface="Calibri" panose="020F0502020204030204" pitchFamily="34" charset="0"/>
                <a:ea typeface="Times New Roman" panose="02020603050405020304" pitchFamily="18" charset="0"/>
                <a:cs typeface="Calibri" panose="020F0502020204030204" pitchFamily="34" charset="0"/>
              </a:rPr>
              <a:t>This session will present some best practices and advice on how to manipulate family/ guardian records in the student database following family separations, marriages, etc.</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1600" dirty="0">
              <a:latin typeface="Open Sans"/>
            </a:endParaRPr>
          </a:p>
          <a:p>
            <a:r>
              <a:rPr lang="en-US" sz="2400" dirty="0">
                <a:latin typeface="Open Sans"/>
              </a:rPr>
              <a:t>Adding Name Records</a:t>
            </a:r>
          </a:p>
          <a:p>
            <a:r>
              <a:rPr lang="en-US" sz="2400" dirty="0">
                <a:latin typeface="Open Sans"/>
              </a:rPr>
              <a:t>Recommendations</a:t>
            </a:r>
          </a:p>
          <a:p>
            <a:r>
              <a:rPr lang="en-US" sz="2400" dirty="0">
                <a:latin typeface="Open Sans"/>
              </a:rPr>
              <a:t>Adding Guardians and Families</a:t>
            </a:r>
          </a:p>
          <a:p>
            <a:r>
              <a:rPr lang="en-US" sz="2400" dirty="0">
                <a:latin typeface="Open Sans"/>
              </a:rPr>
              <a:t>Separating Families</a:t>
            </a:r>
          </a:p>
          <a:p>
            <a:r>
              <a:rPr lang="en-US" sz="2400" dirty="0">
                <a:latin typeface="Open Sans"/>
              </a:rPr>
              <a:t>Merging Families</a:t>
            </a:r>
          </a:p>
          <a:p>
            <a:r>
              <a:rPr lang="en-US" sz="2400" dirty="0">
                <a:latin typeface="Open Sans"/>
              </a:rPr>
              <a:t>Example Scenarios</a:t>
            </a:r>
          </a:p>
          <a:p>
            <a:r>
              <a:rPr lang="en-US" sz="2400" dirty="0">
                <a:latin typeface="Open Sans"/>
              </a:rPr>
              <a:t>Other Considerations and Name Maintenance</a:t>
            </a:r>
          </a:p>
          <a:p>
            <a:r>
              <a:rPr lang="en-US" sz="2400" dirty="0">
                <a:latin typeface="Open Sans"/>
              </a:rPr>
              <a:t>Reports</a:t>
            </a:r>
            <a:endParaRPr lang="en-US" sz="1400" dirty="0">
              <a:latin typeface="Open Sans"/>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Tree>
    <p:extLst>
      <p:ext uri="{BB962C8B-B14F-4D97-AF65-F5344CB8AC3E}">
        <p14:creationId xmlns:p14="http://schemas.microsoft.com/office/powerpoint/2010/main" val="161027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Shape 6">
            <a:extLst>
              <a:ext uri="{FF2B5EF4-FFF2-40B4-BE49-F238E27FC236}">
                <a16:creationId xmlns:a16="http://schemas.microsoft.com/office/drawing/2014/main" id="{A107F68D-6EA8-1A95-6ECC-C509FC4DC470}"/>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17F741BC-35AE-8C09-97B8-FEBEE1839F95}"/>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2" y="461639"/>
            <a:ext cx="8194090" cy="5550055"/>
          </a:xfrm>
        </p:spPr>
        <p:txBody>
          <a:bodyPr vert="horz" lIns="91440" tIns="45720" rIns="91440" bIns="45720" rtlCol="0" anchor="t">
            <a:normAutofit/>
          </a:bodyPr>
          <a:lstStyle/>
          <a:p>
            <a:pPr marL="0" indent="0" algn="ctr">
              <a:buNone/>
            </a:pPr>
            <a:endParaRPr lang="en-US" sz="900" dirty="0"/>
          </a:p>
          <a:p>
            <a:pPr marL="0" indent="0" algn="ctr">
              <a:buNone/>
            </a:pPr>
            <a:r>
              <a:rPr lang="en-US" sz="3200" b="1" dirty="0">
                <a:solidFill>
                  <a:schemeClr val="accent5">
                    <a:lumMod val="50000"/>
                  </a:schemeClr>
                </a:solidFill>
                <a:latin typeface="Open Sans"/>
              </a:rPr>
              <a:t>Adding Name Records</a:t>
            </a:r>
          </a:p>
          <a:p>
            <a:pPr marL="0" indent="0" algn="ctr">
              <a:buNone/>
            </a:pPr>
            <a:endParaRPr lang="en-US" sz="1600" dirty="0">
              <a:latin typeface="Open Sans"/>
            </a:endParaRPr>
          </a:p>
          <a:p>
            <a:r>
              <a:rPr lang="en-US" sz="2400" dirty="0">
                <a:latin typeface="Open Sans"/>
              </a:rPr>
              <a:t>Avoid duplicate records</a:t>
            </a:r>
            <a:endParaRPr lang="en-US" sz="1400" dirty="0">
              <a:latin typeface="Open Sans"/>
            </a:endParaRPr>
          </a:p>
          <a:p>
            <a:r>
              <a:rPr lang="en-US" sz="2400" dirty="0">
                <a:latin typeface="Open Sans"/>
              </a:rPr>
              <a:t>Recommendations:</a:t>
            </a:r>
          </a:p>
          <a:p>
            <a:pPr lvl="1"/>
            <a:r>
              <a:rPr lang="en-US" sz="2000" dirty="0">
                <a:latin typeface="Open Sans"/>
              </a:rPr>
              <a:t>Search partial names and possible legal names</a:t>
            </a:r>
          </a:p>
          <a:p>
            <a:pPr lvl="1"/>
            <a:r>
              <a:rPr lang="en-US" sz="2000" dirty="0">
                <a:latin typeface="Open Sans"/>
              </a:rPr>
              <a:t>Verify birthdate</a:t>
            </a:r>
          </a:p>
          <a:p>
            <a:pPr lvl="1"/>
            <a:r>
              <a:rPr lang="en-US" sz="2000" dirty="0">
                <a:latin typeface="Open Sans"/>
              </a:rPr>
              <a:t>Review name types associated with existing records (make sure they’re not a student)</a:t>
            </a:r>
          </a:p>
          <a:p>
            <a:r>
              <a:rPr lang="en-US" sz="2400" dirty="0">
                <a:latin typeface="Open Sans"/>
              </a:rPr>
              <a:t>Use Name Maintenance if needed</a:t>
            </a:r>
          </a:p>
          <a:p>
            <a:pPr lvl="1"/>
            <a:r>
              <a:rPr lang="en-US" sz="2000" dirty="0">
                <a:latin typeface="Open Sans"/>
              </a:rPr>
              <a:t>Change history is now available here!</a:t>
            </a:r>
          </a:p>
          <a:p>
            <a:r>
              <a:rPr lang="en-US" sz="2400" dirty="0">
                <a:latin typeface="Open Sans"/>
              </a:rPr>
              <a:t>If the only existing record for the person has a ‘Student’ name type, create a new record.</a:t>
            </a:r>
          </a:p>
          <a:p>
            <a:r>
              <a:rPr lang="en-US" sz="2400" dirty="0">
                <a:latin typeface="Open Sans"/>
              </a:rPr>
              <a:t>Add all information for new records right away</a:t>
            </a:r>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200" dirty="0">
                <a:latin typeface="Open Sans"/>
              </a:rPr>
              <a:t>Family Maintenance</a:t>
            </a:r>
            <a:endParaRPr lang="en-US" sz="3200" dirty="0"/>
          </a:p>
        </p:txBody>
      </p:sp>
    </p:spTree>
    <p:extLst>
      <p:ext uri="{BB962C8B-B14F-4D97-AF65-F5344CB8AC3E}">
        <p14:creationId xmlns:p14="http://schemas.microsoft.com/office/powerpoint/2010/main" val="150263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Shape 6">
            <a:extLst>
              <a:ext uri="{FF2B5EF4-FFF2-40B4-BE49-F238E27FC236}">
                <a16:creationId xmlns:a16="http://schemas.microsoft.com/office/drawing/2014/main" id="{CC51C12F-CE17-ACA1-922D-EC67E3DCB883}"/>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64F15D03-8467-AD0D-F3CB-45BC2A5F7393}"/>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2" y="461639"/>
            <a:ext cx="8194090" cy="5831095"/>
          </a:xfrm>
        </p:spPr>
        <p:txBody>
          <a:bodyPr vert="horz" lIns="91440" tIns="45720" rIns="91440" bIns="45720" rtlCol="0" anchor="t">
            <a:normAutofit lnSpcReduction="10000"/>
          </a:bodyPr>
          <a:lstStyle/>
          <a:p>
            <a:pPr marL="0" indent="0" algn="ctr">
              <a:buNone/>
            </a:pPr>
            <a:endParaRPr lang="en-US" sz="900" dirty="0"/>
          </a:p>
          <a:p>
            <a:pPr marL="0" indent="0" algn="ctr">
              <a:buNone/>
            </a:pPr>
            <a:r>
              <a:rPr lang="en-US" sz="3200" b="1" dirty="0">
                <a:solidFill>
                  <a:schemeClr val="accent5">
                    <a:lumMod val="50000"/>
                  </a:schemeClr>
                </a:solidFill>
                <a:latin typeface="Open Sans"/>
              </a:rPr>
              <a:t>Recommendations/Considerations</a:t>
            </a:r>
          </a:p>
          <a:p>
            <a:pPr marL="0" indent="0" algn="ctr">
              <a:buNone/>
            </a:pPr>
            <a:endParaRPr lang="en-US" sz="1200" b="1" dirty="0">
              <a:solidFill>
                <a:schemeClr val="accent5">
                  <a:lumMod val="50000"/>
                </a:schemeClr>
              </a:solidFill>
              <a:latin typeface="Open Sans"/>
            </a:endParaRPr>
          </a:p>
          <a:p>
            <a:r>
              <a:rPr lang="en-US" sz="2000" dirty="0">
                <a:effectLst/>
              </a:rPr>
              <a:t>Think of residences instead of “families”</a:t>
            </a:r>
          </a:p>
          <a:p>
            <a:r>
              <a:rPr lang="en-US" sz="2000" dirty="0">
                <a:effectLst/>
              </a:rPr>
              <a:t>When matching names - “Display Guardians </a:t>
            </a:r>
            <a:r>
              <a:rPr lang="en-US" sz="2000" dirty="0"/>
              <a:t>O</a:t>
            </a:r>
            <a:r>
              <a:rPr lang="en-US" sz="2000" dirty="0">
                <a:effectLst/>
              </a:rPr>
              <a:t>nly” option</a:t>
            </a:r>
          </a:p>
          <a:p>
            <a:r>
              <a:rPr lang="en-US" sz="2000" dirty="0"/>
              <a:t>Be aware of family order after changes</a:t>
            </a:r>
          </a:p>
          <a:p>
            <a:pPr lvl="1"/>
            <a:r>
              <a:rPr lang="en-US" sz="2000" dirty="0">
                <a:effectLst/>
              </a:rPr>
              <a:t>Ensure you didn’t unintentionally change student addresses and phone numbers</a:t>
            </a:r>
          </a:p>
          <a:p>
            <a:r>
              <a:rPr lang="en-US" sz="2000" dirty="0"/>
              <a:t>Verify sibling connections</a:t>
            </a:r>
          </a:p>
          <a:p>
            <a:pPr lvl="1"/>
            <a:r>
              <a:rPr lang="en-US" sz="2000" dirty="0">
                <a:effectLst/>
              </a:rPr>
              <a:t>Should changes be applied to siblings as well?</a:t>
            </a:r>
          </a:p>
          <a:p>
            <a:r>
              <a:rPr lang="en-US" sz="2000" dirty="0"/>
              <a:t>Consider which guardians should have access to which students in Family Access</a:t>
            </a:r>
          </a:p>
          <a:p>
            <a:r>
              <a:rPr lang="en-US" sz="2000" dirty="0">
                <a:effectLst/>
              </a:rPr>
              <a:t>Sometimes </a:t>
            </a:r>
            <a:r>
              <a:rPr lang="en-US" sz="2000" dirty="0"/>
              <a:t>actual families need to be stored as more than one family in Skyward for accuracy of contact information, relationship details, privacy, etc.</a:t>
            </a:r>
          </a:p>
          <a:p>
            <a:r>
              <a:rPr lang="en-US" sz="2000" dirty="0">
                <a:effectLst/>
              </a:rPr>
              <a:t>If you have a combined database, changes may need to be    made from HR for guardian/employees</a:t>
            </a:r>
          </a:p>
          <a:p>
            <a:r>
              <a:rPr lang="en-US" sz="2000" dirty="0"/>
              <a:t>Should Emergency Contacts be updated too?</a:t>
            </a:r>
            <a:endParaRPr lang="en-US" sz="2000" dirty="0">
              <a:effectLst/>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200" dirty="0">
                <a:latin typeface="Open Sans"/>
              </a:rPr>
              <a:t>Family Maintenance</a:t>
            </a:r>
            <a:endParaRPr lang="en-US" sz="3200" dirty="0"/>
          </a:p>
        </p:txBody>
      </p:sp>
    </p:spTree>
    <p:extLst>
      <p:ext uri="{BB962C8B-B14F-4D97-AF65-F5344CB8AC3E}">
        <p14:creationId xmlns:p14="http://schemas.microsoft.com/office/powerpoint/2010/main" val="312244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Shape 6">
            <a:extLst>
              <a:ext uri="{FF2B5EF4-FFF2-40B4-BE49-F238E27FC236}">
                <a16:creationId xmlns:a16="http://schemas.microsoft.com/office/drawing/2014/main" id="{EDE92A36-8F33-8C84-F3E8-A3639D3B44FE}"/>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898D7293-83AD-8E7E-B8AF-D58D2BBC0AA7}"/>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2" y="461639"/>
            <a:ext cx="8194090" cy="5934721"/>
          </a:xfrm>
        </p:spPr>
        <p:txBody>
          <a:bodyPr vert="horz" lIns="91440" tIns="45720" rIns="91440" bIns="45720" rtlCol="0" anchor="t">
            <a:normAutofit/>
          </a:bodyPr>
          <a:lstStyle/>
          <a:p>
            <a:pPr marL="0" indent="0" algn="ctr">
              <a:buNone/>
            </a:pPr>
            <a:endParaRPr lang="en-US" sz="900" dirty="0"/>
          </a:p>
          <a:p>
            <a:pPr marL="0" indent="0" algn="ctr">
              <a:buNone/>
            </a:pPr>
            <a:r>
              <a:rPr lang="en-US" sz="3200" b="1" dirty="0">
                <a:solidFill>
                  <a:schemeClr val="accent5">
                    <a:lumMod val="50000"/>
                  </a:schemeClr>
                </a:solidFill>
                <a:latin typeface="Open Sans"/>
              </a:rPr>
              <a:t>Quick Demo</a:t>
            </a:r>
          </a:p>
          <a:p>
            <a:pPr marL="0" indent="0" algn="ctr">
              <a:buNone/>
            </a:pPr>
            <a:endParaRPr lang="en-US" sz="1200" dirty="0">
              <a:latin typeface="Open Sans"/>
            </a:endParaRPr>
          </a:p>
          <a:p>
            <a:r>
              <a:rPr lang="en-US" sz="2400" dirty="0">
                <a:latin typeface="Open Sans"/>
              </a:rPr>
              <a:t>Add a family</a:t>
            </a:r>
          </a:p>
          <a:p>
            <a:r>
              <a:rPr lang="en-US" sz="2400" dirty="0">
                <a:latin typeface="Open Sans"/>
              </a:rPr>
              <a:t>Add a guardian</a:t>
            </a:r>
          </a:p>
          <a:p>
            <a:r>
              <a:rPr lang="en-US" sz="2400" dirty="0">
                <a:latin typeface="Open Sans"/>
              </a:rPr>
              <a:t>Change family order</a:t>
            </a:r>
          </a:p>
          <a:p>
            <a:r>
              <a:rPr lang="en-US" sz="2400" dirty="0">
                <a:latin typeface="Open Sans"/>
              </a:rPr>
              <a:t>Separate a family</a:t>
            </a:r>
          </a:p>
          <a:p>
            <a:r>
              <a:rPr lang="en-US" sz="2400" dirty="0">
                <a:latin typeface="Open Sans"/>
              </a:rPr>
              <a:t>Remove a guardian completely</a:t>
            </a:r>
          </a:p>
          <a:p>
            <a:r>
              <a:rPr lang="en-US" sz="2400" dirty="0">
                <a:latin typeface="Open Sans"/>
              </a:rPr>
              <a:t>Merge two families into one</a:t>
            </a: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200" dirty="0">
                <a:latin typeface="Open Sans"/>
              </a:rPr>
              <a:t>Family Maintenance</a:t>
            </a:r>
            <a:endParaRPr lang="en-US" sz="3200" dirty="0"/>
          </a:p>
        </p:txBody>
      </p:sp>
    </p:spTree>
    <p:extLst>
      <p:ext uri="{BB962C8B-B14F-4D97-AF65-F5344CB8AC3E}">
        <p14:creationId xmlns:p14="http://schemas.microsoft.com/office/powerpoint/2010/main" val="1578444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Shape 6">
            <a:extLst>
              <a:ext uri="{FF2B5EF4-FFF2-40B4-BE49-F238E27FC236}">
                <a16:creationId xmlns:a16="http://schemas.microsoft.com/office/drawing/2014/main" id="{B07E103F-E209-0D82-58FF-1C41A68889F1}"/>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16CA3642-D9C4-2D7D-22C0-1895ECE3E414}"/>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2" y="461639"/>
            <a:ext cx="8194090" cy="5934721"/>
          </a:xfrm>
        </p:spPr>
        <p:txBody>
          <a:bodyPr vert="horz" lIns="91440" tIns="45720" rIns="91440" bIns="45720" rtlCol="0" anchor="t">
            <a:normAutofit/>
          </a:bodyPr>
          <a:lstStyle/>
          <a:p>
            <a:pPr marL="0" indent="0" algn="ctr">
              <a:buNone/>
            </a:pPr>
            <a:endParaRPr lang="en-US" sz="900" dirty="0"/>
          </a:p>
          <a:p>
            <a:pPr marL="0" indent="0" algn="ctr">
              <a:buNone/>
            </a:pPr>
            <a:r>
              <a:rPr lang="en-US" sz="3200" b="1" dirty="0">
                <a:solidFill>
                  <a:schemeClr val="accent5">
                    <a:lumMod val="50000"/>
                  </a:schemeClr>
                </a:solidFill>
                <a:latin typeface="Open Sans"/>
              </a:rPr>
              <a:t>Example Scenarios</a:t>
            </a:r>
          </a:p>
          <a:p>
            <a:pPr marL="0" indent="0" algn="ctr">
              <a:buNone/>
            </a:pPr>
            <a:endParaRPr lang="en-US" sz="4000" dirty="0">
              <a:latin typeface="Open Sans"/>
            </a:endParaRPr>
          </a:p>
          <a:p>
            <a:pPr marL="0" indent="0" algn="ctr">
              <a:buNone/>
            </a:pPr>
            <a:r>
              <a:rPr lang="en-US" sz="2400" dirty="0">
                <a:latin typeface="Open Sans"/>
              </a:rPr>
              <a:t>There are typically multiple ways to account for any type of family/custody changes in Skyward.</a:t>
            </a: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200" dirty="0">
                <a:latin typeface="Open Sans"/>
              </a:rPr>
              <a:t>Family Maintenance</a:t>
            </a:r>
            <a:endParaRPr lang="en-US" sz="3200" dirty="0"/>
          </a:p>
        </p:txBody>
      </p:sp>
    </p:spTree>
    <p:extLst>
      <p:ext uri="{BB962C8B-B14F-4D97-AF65-F5344CB8AC3E}">
        <p14:creationId xmlns:p14="http://schemas.microsoft.com/office/powerpoint/2010/main" val="300285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Shape 6">
            <a:extLst>
              <a:ext uri="{FF2B5EF4-FFF2-40B4-BE49-F238E27FC236}">
                <a16:creationId xmlns:a16="http://schemas.microsoft.com/office/drawing/2014/main" id="{8138DB77-20C2-5454-F82C-F0CE5BCCDCAF}"/>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115F481B-5601-0DAB-3730-AECD180A0A90}"/>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2" y="461639"/>
            <a:ext cx="8194090" cy="5934721"/>
          </a:xfrm>
        </p:spPr>
        <p:txBody>
          <a:bodyPr vert="horz" lIns="91440" tIns="45720" rIns="91440" bIns="45720" rtlCol="0" anchor="t">
            <a:normAutofit/>
          </a:bodyPr>
          <a:lstStyle/>
          <a:p>
            <a:pPr marL="0" indent="0" algn="ctr">
              <a:buNone/>
            </a:pPr>
            <a:endParaRPr lang="en-US" sz="900" dirty="0"/>
          </a:p>
          <a:p>
            <a:pPr marL="0" indent="0" algn="ctr">
              <a:buNone/>
            </a:pPr>
            <a:r>
              <a:rPr lang="en-US" sz="3200" b="1" dirty="0">
                <a:solidFill>
                  <a:schemeClr val="accent5">
                    <a:lumMod val="50000"/>
                  </a:schemeClr>
                </a:solidFill>
                <a:latin typeface="Open Sans"/>
              </a:rPr>
              <a:t>Situation 1</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Parents divorce and the children are staying at the current address with</a:t>
            </a:r>
          </a:p>
          <a:p>
            <a:pPr marL="0" indent="0">
              <a:spcBef>
                <a:spcPts val="0"/>
              </a:spcBef>
              <a:buSzPts val="1600"/>
              <a:buNone/>
            </a:pPr>
            <a:r>
              <a:rPr lang="en-US" sz="1800" dirty="0">
                <a:latin typeface="Open Sans"/>
              </a:rPr>
              <a:t>the mother and the father is moving out to a new address.</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Changes:</a:t>
            </a:r>
          </a:p>
          <a:p>
            <a:pPr marL="0" indent="0">
              <a:spcBef>
                <a:spcPts val="0"/>
              </a:spcBef>
              <a:buSzPts val="1600"/>
              <a:buNone/>
            </a:pPr>
            <a:r>
              <a:rPr lang="en-US" sz="1800" dirty="0">
                <a:latin typeface="Open Sans"/>
              </a:rPr>
              <a:t>The father will be deleted from the current family and a new family will be created for him with a different Family ID.</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Head of Household:</a:t>
            </a:r>
          </a:p>
          <a:p>
            <a:pPr marL="0" indent="0">
              <a:spcBef>
                <a:spcPts val="0"/>
              </a:spcBef>
              <a:buSzPts val="1600"/>
              <a:buNone/>
            </a:pPr>
            <a:r>
              <a:rPr lang="en-US" sz="1800" dirty="0">
                <a:latin typeface="Open Sans"/>
              </a:rPr>
              <a:t>The mother will be the HOH of Family 1. The father will be HOH of Family 2.</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Result:</a:t>
            </a:r>
          </a:p>
          <a:p>
            <a:pPr marL="0" indent="0">
              <a:spcBef>
                <a:spcPts val="0"/>
              </a:spcBef>
              <a:buSzPts val="1600"/>
              <a:buNone/>
            </a:pPr>
            <a:r>
              <a:rPr lang="en-US" sz="1800" dirty="0">
                <a:latin typeface="Open Sans"/>
              </a:rPr>
              <a:t>The mother will be shown as the HOH for Family 1 and the father as HOH for Family 2. No changes would be made to the children’s address or phone number.</a:t>
            </a: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200" dirty="0">
                <a:latin typeface="Open Sans"/>
              </a:rPr>
              <a:t>Family Maintenance</a:t>
            </a:r>
            <a:endParaRPr lang="en-US" sz="3200" dirty="0"/>
          </a:p>
        </p:txBody>
      </p:sp>
    </p:spTree>
    <p:extLst>
      <p:ext uri="{BB962C8B-B14F-4D97-AF65-F5344CB8AC3E}">
        <p14:creationId xmlns:p14="http://schemas.microsoft.com/office/powerpoint/2010/main" val="1339664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Shape 6">
            <a:extLst>
              <a:ext uri="{FF2B5EF4-FFF2-40B4-BE49-F238E27FC236}">
                <a16:creationId xmlns:a16="http://schemas.microsoft.com/office/drawing/2014/main" id="{405D17E0-7672-591E-C486-802579A091D6}"/>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C71210FE-504F-4CCB-F39D-87A4812552E2}"/>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2" y="461639"/>
            <a:ext cx="8194090" cy="5934721"/>
          </a:xfrm>
        </p:spPr>
        <p:txBody>
          <a:bodyPr vert="horz" lIns="91440" tIns="45720" rIns="91440" bIns="45720" rtlCol="0" anchor="t">
            <a:normAutofit/>
          </a:bodyPr>
          <a:lstStyle/>
          <a:p>
            <a:pPr marL="0" indent="0" algn="ctr">
              <a:buNone/>
            </a:pPr>
            <a:endParaRPr lang="en-US" sz="900" dirty="0"/>
          </a:p>
          <a:p>
            <a:pPr marL="0" indent="0" algn="ctr">
              <a:buNone/>
            </a:pPr>
            <a:r>
              <a:rPr lang="en-US" sz="3200" b="1" dirty="0">
                <a:solidFill>
                  <a:schemeClr val="accent5">
                    <a:lumMod val="50000"/>
                  </a:schemeClr>
                </a:solidFill>
                <a:latin typeface="Open Sans"/>
              </a:rPr>
              <a:t>Situation 2</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Parents divorce and the children move with the father to a new address while the mother remains at the current address.</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Changes:</a:t>
            </a:r>
          </a:p>
          <a:p>
            <a:pPr marL="0" indent="0">
              <a:spcBef>
                <a:spcPts val="0"/>
              </a:spcBef>
              <a:buSzPts val="1600"/>
              <a:buNone/>
            </a:pPr>
            <a:r>
              <a:rPr lang="en-US" sz="1800" dirty="0">
                <a:latin typeface="Open Sans"/>
              </a:rPr>
              <a:t>The father will be removed from the existing family and a new family will be added for him with a different Family ID. This new family will then be set as Family 1 on the students’ family tab.</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Head of Household:</a:t>
            </a:r>
          </a:p>
          <a:p>
            <a:pPr marL="0" indent="0">
              <a:spcBef>
                <a:spcPts val="0"/>
              </a:spcBef>
              <a:buSzPts val="1600"/>
              <a:buNone/>
            </a:pPr>
            <a:r>
              <a:rPr lang="en-US" sz="1800" dirty="0">
                <a:latin typeface="Open Sans"/>
              </a:rPr>
              <a:t>The father will be HOH of Family 1. The mother will be the HOH of Family 2. </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Result:</a:t>
            </a:r>
          </a:p>
          <a:p>
            <a:pPr marL="0" indent="0">
              <a:spcBef>
                <a:spcPts val="0"/>
              </a:spcBef>
              <a:buSzPts val="1600"/>
              <a:buNone/>
            </a:pPr>
            <a:r>
              <a:rPr lang="en-US" sz="1800" dirty="0">
                <a:latin typeface="Open Sans"/>
              </a:rPr>
              <a:t>The father will be shown as the HOH for Family 1 and the mother as HOH for Family 2. Any address changes to the father’s record will affect the children’s address.</a:t>
            </a: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200" dirty="0">
                <a:latin typeface="Open Sans"/>
              </a:rPr>
              <a:t>Family Maintenance</a:t>
            </a:r>
            <a:endParaRPr lang="en-US" sz="3200" dirty="0"/>
          </a:p>
        </p:txBody>
      </p:sp>
    </p:spTree>
    <p:extLst>
      <p:ext uri="{BB962C8B-B14F-4D97-AF65-F5344CB8AC3E}">
        <p14:creationId xmlns:p14="http://schemas.microsoft.com/office/powerpoint/2010/main" val="992664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Shape 6">
            <a:extLst>
              <a:ext uri="{FF2B5EF4-FFF2-40B4-BE49-F238E27FC236}">
                <a16:creationId xmlns:a16="http://schemas.microsoft.com/office/drawing/2014/main" id="{DEF873CB-FB2B-622E-E727-4D7235F8CB5B}"/>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A882133E-77F5-EFB1-5C07-BF1D43A49C17}"/>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97802" y="461639"/>
            <a:ext cx="8194090" cy="5934721"/>
          </a:xfrm>
        </p:spPr>
        <p:txBody>
          <a:bodyPr vert="horz" lIns="91440" tIns="45720" rIns="91440" bIns="45720" rtlCol="0" anchor="t">
            <a:normAutofit/>
          </a:bodyPr>
          <a:lstStyle/>
          <a:p>
            <a:pPr marL="0" indent="0" algn="ctr">
              <a:buNone/>
            </a:pPr>
            <a:endParaRPr lang="en-US" sz="900" dirty="0"/>
          </a:p>
          <a:p>
            <a:pPr marL="0" indent="0" algn="ctr">
              <a:buNone/>
            </a:pPr>
            <a:r>
              <a:rPr lang="en-US" sz="3200" b="1" dirty="0">
                <a:solidFill>
                  <a:schemeClr val="accent5">
                    <a:lumMod val="50000"/>
                  </a:schemeClr>
                </a:solidFill>
                <a:latin typeface="Open Sans"/>
              </a:rPr>
              <a:t>Situation 3</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Parents divorce. Some children are staying at the current address with their mother and some are moving with their father.</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Changes:</a:t>
            </a:r>
          </a:p>
          <a:p>
            <a:pPr marL="0" indent="0">
              <a:spcBef>
                <a:spcPts val="0"/>
              </a:spcBef>
              <a:buSzPts val="1600"/>
              <a:buNone/>
            </a:pPr>
            <a:r>
              <a:rPr lang="en-US" sz="1800" dirty="0">
                <a:latin typeface="Open Sans"/>
              </a:rPr>
              <a:t>The father will be removed from the current family and added into a new family with a different Family ID number.</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Head of Household:</a:t>
            </a:r>
          </a:p>
          <a:p>
            <a:pPr marL="0" indent="0">
              <a:spcBef>
                <a:spcPts val="0"/>
              </a:spcBef>
              <a:buSzPts val="1600"/>
              <a:buNone/>
            </a:pPr>
            <a:r>
              <a:rPr lang="en-US" sz="1800" dirty="0">
                <a:latin typeface="Open Sans"/>
              </a:rPr>
              <a:t>The mother will be the HOH of Family 1 of the students who are staying with her. She will be HOH of Family 2 for the students who are moving with the father. The father will be HOH of Family 1 of the students who are staying with him. He will be HOH of Family 2 for the students who are moving with the mother.</a:t>
            </a:r>
          </a:p>
          <a:p>
            <a:pPr marL="0" indent="0">
              <a:spcBef>
                <a:spcPts val="0"/>
              </a:spcBef>
              <a:buSzPts val="1600"/>
              <a:buNone/>
            </a:pPr>
            <a:endParaRPr lang="en-US" sz="1800" dirty="0">
              <a:latin typeface="Open Sans"/>
            </a:endParaRPr>
          </a:p>
          <a:p>
            <a:pPr marL="0" indent="0">
              <a:spcBef>
                <a:spcPts val="0"/>
              </a:spcBef>
              <a:buSzPts val="1600"/>
              <a:buNone/>
            </a:pPr>
            <a:r>
              <a:rPr lang="en-US" sz="1800" dirty="0">
                <a:latin typeface="Open Sans"/>
              </a:rPr>
              <a:t>Result:</a:t>
            </a:r>
          </a:p>
          <a:p>
            <a:pPr marL="0" indent="0">
              <a:spcBef>
                <a:spcPts val="0"/>
              </a:spcBef>
              <a:buSzPts val="1600"/>
              <a:buNone/>
            </a:pPr>
            <a:r>
              <a:rPr lang="en-US" sz="1800" dirty="0">
                <a:latin typeface="Open Sans"/>
              </a:rPr>
              <a:t>The children will be connected to the same two families, but the family for the parent with which they reside will be set as their Family 1.</a:t>
            </a: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2568633"/>
          </a:xfrm>
        </p:spPr>
        <p:txBody>
          <a:bodyPr>
            <a:normAutofit/>
          </a:bodyPr>
          <a:lstStyle/>
          <a:p>
            <a:r>
              <a:rPr lang="en-US" sz="3200" dirty="0">
                <a:latin typeface="Open Sans"/>
              </a:rPr>
              <a:t>Family Maintenance</a:t>
            </a:r>
            <a:endParaRPr lang="en-US" sz="3200" dirty="0"/>
          </a:p>
        </p:txBody>
      </p:sp>
    </p:spTree>
    <p:extLst>
      <p:ext uri="{BB962C8B-B14F-4D97-AF65-F5344CB8AC3E}">
        <p14:creationId xmlns:p14="http://schemas.microsoft.com/office/powerpoint/2010/main" val="696892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f3073f3-9a20-481c-ba9a-d77d18817a94">
      <UserInfo>
        <DisplayName>Joe Battaglia</DisplayName>
        <AccountId>115</AccountId>
        <AccountType/>
      </UserInfo>
      <UserInfo>
        <DisplayName>Tim Casey</DisplayName>
        <AccountId>147</AccountId>
        <AccountType/>
      </UserInfo>
      <UserInfo>
        <DisplayName>Jenny Staples</DisplayName>
        <AccountId>97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15D197E973384187645406A0610E8A" ma:contentTypeVersion="11" ma:contentTypeDescription="Create a new document." ma:contentTypeScope="" ma:versionID="bd942f66a40b818c4ededf9e4b5c539d">
  <xsd:schema xmlns:xsd="http://www.w3.org/2001/XMLSchema" xmlns:xs="http://www.w3.org/2001/XMLSchema" xmlns:p="http://schemas.microsoft.com/office/2006/metadata/properties" xmlns:ns2="3f3073f3-9a20-481c-ba9a-d77d18817a94" xmlns:ns3="42a7207b-7133-445a-a506-606f615b7eeb" targetNamespace="http://schemas.microsoft.com/office/2006/metadata/properties" ma:root="true" ma:fieldsID="86f22ea5b2b38546f606502c775a45d2" ns2:_="" ns3:_="">
    <xsd:import namespace="3f3073f3-9a20-481c-ba9a-d77d18817a94"/>
    <xsd:import namespace="42a7207b-7133-445a-a506-606f615b7e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3073f3-9a20-481c-ba9a-d77d18817a9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a7207b-7133-445a-a506-606f615b7ee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589937-285E-458F-A6E3-EB25D144B7F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42a7207b-7133-445a-a506-606f615b7eeb"/>
    <ds:schemaRef ds:uri="http://purl.org/dc/dcmitype/"/>
    <ds:schemaRef ds:uri="3f3073f3-9a20-481c-ba9a-d77d18817a94"/>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E949000-6F41-4353-A46B-250BE57DF8E6}">
  <ds:schemaRefs>
    <ds:schemaRef ds:uri="http://schemas.microsoft.com/sharepoint/v3/contenttype/forms"/>
  </ds:schemaRefs>
</ds:datastoreItem>
</file>

<file path=customXml/itemProps3.xml><?xml version="1.0" encoding="utf-8"?>
<ds:datastoreItem xmlns:ds="http://schemas.openxmlformats.org/officeDocument/2006/customXml" ds:itemID="{041138F1-44AF-4403-90C0-094BAF1EC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3073f3-9a20-481c-ba9a-d77d18817a94"/>
    <ds:schemaRef ds:uri="42a7207b-7133-445a-a506-606f615b7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4340</TotalTime>
  <Words>1799</Words>
  <Application>Microsoft Office PowerPoint</Application>
  <PresentationFormat>Widescreen</PresentationFormat>
  <Paragraphs>245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Open Sans</vt:lpstr>
      <vt:lpstr>Office Theme</vt:lpstr>
      <vt:lpstr>Family Maintenance</vt:lpstr>
      <vt:lpstr>PowerPoint Presentation</vt:lpstr>
      <vt:lpstr>Family Maintenance</vt:lpstr>
      <vt:lpstr>Family Maintenance</vt:lpstr>
      <vt:lpstr>Family Maintenance</vt:lpstr>
      <vt:lpstr>Family Maintenance</vt:lpstr>
      <vt:lpstr>Family Maintenance</vt:lpstr>
      <vt:lpstr>Family Maintenance</vt:lpstr>
      <vt:lpstr>Family Maintenance</vt:lpstr>
      <vt:lpstr>Family Maintenance</vt:lpstr>
      <vt:lpstr>Family Maintenance</vt:lpstr>
      <vt:lpstr>Family Maintenance</vt:lpstr>
      <vt:lpstr>Family Maintenance</vt:lpstr>
      <vt:lpstr>Family Maintenance</vt:lpstr>
      <vt:lpstr>Family Maintenance</vt:lpstr>
      <vt:lpstr>Family Maintenance</vt:lpstr>
      <vt:lpstr>Family Maintenance</vt:lpstr>
      <vt:lpstr>Family Maintenance</vt:lpstr>
      <vt:lpstr>Family Maintenance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Foua Khang</dc:creator>
  <cp:lastModifiedBy>Liz Kelley</cp:lastModifiedBy>
  <cp:revision>180</cp:revision>
  <dcterms:created xsi:type="dcterms:W3CDTF">2017-04-06T16:25:10Z</dcterms:created>
  <dcterms:modified xsi:type="dcterms:W3CDTF">2023-12-14T13:30:00Z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0x0101005815D197E973384187645406A0610E8A</vt:lpwstr>
  </property>
</Properties>
</file>